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1"/>
  </p:notesMasterIdLst>
  <p:sldIdLst>
    <p:sldId id="256" r:id="rId2"/>
    <p:sldId id="376" r:id="rId3"/>
    <p:sldId id="377" r:id="rId4"/>
    <p:sldId id="391" r:id="rId5"/>
    <p:sldId id="392" r:id="rId6"/>
    <p:sldId id="359" r:id="rId7"/>
    <p:sldId id="405" r:id="rId8"/>
    <p:sldId id="278" r:id="rId9"/>
    <p:sldId id="407" r:id="rId10"/>
    <p:sldId id="408" r:id="rId11"/>
    <p:sldId id="393" r:id="rId12"/>
    <p:sldId id="409" r:id="rId13"/>
    <p:sldId id="410" r:id="rId14"/>
    <p:sldId id="411" r:id="rId15"/>
    <p:sldId id="378" r:id="rId16"/>
    <p:sldId id="268" r:id="rId17"/>
    <p:sldId id="379" r:id="rId18"/>
    <p:sldId id="267" r:id="rId19"/>
    <p:sldId id="385" r:id="rId20"/>
    <p:sldId id="406" r:id="rId21"/>
    <p:sldId id="397" r:id="rId22"/>
    <p:sldId id="398" r:id="rId23"/>
    <p:sldId id="399" r:id="rId24"/>
    <p:sldId id="400" r:id="rId25"/>
    <p:sldId id="355" r:id="rId26"/>
    <p:sldId id="401" r:id="rId27"/>
    <p:sldId id="389" r:id="rId28"/>
    <p:sldId id="402" r:id="rId29"/>
    <p:sldId id="403" r:id="rId30"/>
    <p:sldId id="404" r:id="rId31"/>
    <p:sldId id="356" r:id="rId32"/>
    <p:sldId id="273" r:id="rId33"/>
    <p:sldId id="375" r:id="rId34"/>
    <p:sldId id="386" r:id="rId35"/>
    <p:sldId id="382" r:id="rId36"/>
    <p:sldId id="372" r:id="rId37"/>
    <p:sldId id="384" r:id="rId38"/>
    <p:sldId id="387" r:id="rId39"/>
    <p:sldId id="26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p:restoredTop sz="68610"/>
  </p:normalViewPr>
  <p:slideViewPr>
    <p:cSldViewPr snapToGrid="0">
      <p:cViewPr varScale="1">
        <p:scale>
          <a:sx n="82" d="100"/>
          <a:sy n="82" d="100"/>
        </p:scale>
        <p:origin x="20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hikari, Ramesh" userId="S::radhikari@augusta.edu::2b203ecd-78f5-478b-96b0-79d88d6a82ef" providerId="AD" clId="Web-{3A1D2207-1273-8A2C-B90F-FEBFC48BFF5F}"/>
    <pc:docChg chg="modSld">
      <pc:chgData name="Adhikari, Ramesh" userId="S::radhikari@augusta.edu::2b203ecd-78f5-478b-96b0-79d88d6a82ef" providerId="AD" clId="Web-{3A1D2207-1273-8A2C-B90F-FEBFC48BFF5F}" dt="2024-05-29T19:17:33.315" v="8" actId="1076"/>
      <pc:docMkLst>
        <pc:docMk/>
      </pc:docMkLst>
      <pc:sldChg chg="addSp modSp">
        <pc:chgData name="Adhikari, Ramesh" userId="S::radhikari@augusta.edu::2b203ecd-78f5-478b-96b0-79d88d6a82ef" providerId="AD" clId="Web-{3A1D2207-1273-8A2C-B90F-FEBFC48BFF5F}" dt="2024-05-29T19:17:33.315" v="8" actId="1076"/>
        <pc:sldMkLst>
          <pc:docMk/>
          <pc:sldMk cId="2828316145" sldId="273"/>
        </pc:sldMkLst>
        <pc:picChg chg="add mod">
          <ac:chgData name="Adhikari, Ramesh" userId="S::radhikari@augusta.edu::2b203ecd-78f5-478b-96b0-79d88d6a82ef" providerId="AD" clId="Web-{3A1D2207-1273-8A2C-B90F-FEBFC48BFF5F}" dt="2024-05-29T19:17:33.315" v="8" actId="1076"/>
          <ac:picMkLst>
            <pc:docMk/>
            <pc:sldMk cId="2828316145" sldId="273"/>
            <ac:picMk id="5" creationId="{9477C41E-36D1-8686-7CDC-DB17E4918945}"/>
          </ac:picMkLst>
        </pc:picChg>
      </pc:sldChg>
    </pc:docChg>
  </pc:docChgLst>
  <pc:docChgLst>
    <pc:chgData name="Adhikari, Ramesh" userId="S::radhikari@augusta.edu::2b203ecd-78f5-478b-96b0-79d88d6a82ef" providerId="AD" clId="Web-{A5EF797C-BC51-DDB6-F34C-D0461B1DD223}"/>
    <pc:docChg chg="addSld delSld modSld sldOrd">
      <pc:chgData name="Adhikari, Ramesh" userId="S::radhikari@augusta.edu::2b203ecd-78f5-478b-96b0-79d88d6a82ef" providerId="AD" clId="Web-{A5EF797C-BC51-DDB6-F34C-D0461B1DD223}" dt="2024-05-31T15:16:18.408" v="350" actId="20577"/>
      <pc:docMkLst>
        <pc:docMk/>
      </pc:docMkLst>
      <pc:sldChg chg="modSp">
        <pc:chgData name="Adhikari, Ramesh" userId="S::radhikari@augusta.edu::2b203ecd-78f5-478b-96b0-79d88d6a82ef" providerId="AD" clId="Web-{A5EF797C-BC51-DDB6-F34C-D0461B1DD223}" dt="2024-05-31T15:14:42.859" v="342" actId="20577"/>
        <pc:sldMkLst>
          <pc:docMk/>
          <pc:sldMk cId="3668939245" sldId="267"/>
        </pc:sldMkLst>
        <pc:spChg chg="mod">
          <ac:chgData name="Adhikari, Ramesh" userId="S::radhikari@augusta.edu::2b203ecd-78f5-478b-96b0-79d88d6a82ef" providerId="AD" clId="Web-{A5EF797C-BC51-DDB6-F34C-D0461B1DD223}" dt="2024-05-31T15:14:29.952" v="337" actId="1076"/>
          <ac:spMkLst>
            <pc:docMk/>
            <pc:sldMk cId="3668939245" sldId="267"/>
            <ac:spMk id="2" creationId="{3E49D8BD-194A-845D-40B3-5D6FB228EAC2}"/>
          </ac:spMkLst>
        </pc:spChg>
        <pc:spChg chg="mod">
          <ac:chgData name="Adhikari, Ramesh" userId="S::radhikari@augusta.edu::2b203ecd-78f5-478b-96b0-79d88d6a82ef" providerId="AD" clId="Web-{A5EF797C-BC51-DDB6-F34C-D0461B1DD223}" dt="2024-05-31T15:14:42.859" v="342" actId="20577"/>
          <ac:spMkLst>
            <pc:docMk/>
            <pc:sldMk cId="3668939245" sldId="267"/>
            <ac:spMk id="3" creationId="{E3B4BCFF-FDCA-152C-6C46-EDDDB1D60D3A}"/>
          </ac:spMkLst>
        </pc:spChg>
      </pc:sldChg>
      <pc:sldChg chg="ord">
        <pc:chgData name="Adhikari, Ramesh" userId="S::radhikari@augusta.edu::2b203ecd-78f5-478b-96b0-79d88d6a82ef" providerId="AD" clId="Web-{A5EF797C-BC51-DDB6-F34C-D0461B1DD223}" dt="2024-05-31T14:57:38.253" v="30"/>
        <pc:sldMkLst>
          <pc:docMk/>
          <pc:sldMk cId="4013047765" sldId="268"/>
        </pc:sldMkLst>
      </pc:sldChg>
      <pc:sldChg chg="del">
        <pc:chgData name="Adhikari, Ramesh" userId="S::radhikari@augusta.edu::2b203ecd-78f5-478b-96b0-79d88d6a82ef" providerId="AD" clId="Web-{A5EF797C-BC51-DDB6-F34C-D0461B1DD223}" dt="2024-05-31T14:55:03.358" v="28"/>
        <pc:sldMkLst>
          <pc:docMk/>
          <pc:sldMk cId="1996093850" sldId="277"/>
        </pc:sldMkLst>
      </pc:sldChg>
      <pc:sldChg chg="addSp delSp modSp">
        <pc:chgData name="Adhikari, Ramesh" userId="S::radhikari@augusta.edu::2b203ecd-78f5-478b-96b0-79d88d6a82ef" providerId="AD" clId="Web-{A5EF797C-BC51-DDB6-F34C-D0461B1DD223}" dt="2024-05-31T15:10:41.009" v="322" actId="1076"/>
        <pc:sldMkLst>
          <pc:docMk/>
          <pc:sldMk cId="1794534097" sldId="278"/>
        </pc:sldMkLst>
        <pc:spChg chg="mod">
          <ac:chgData name="Adhikari, Ramesh" userId="S::radhikari@augusta.edu::2b203ecd-78f5-478b-96b0-79d88d6a82ef" providerId="AD" clId="Web-{A5EF797C-BC51-DDB6-F34C-D0461B1DD223}" dt="2024-05-31T15:10:40.930" v="315" actId="1076"/>
          <ac:spMkLst>
            <pc:docMk/>
            <pc:sldMk cId="1794534097" sldId="278"/>
            <ac:spMk id="3" creationId="{9ED9A692-A3E0-2246-9224-E5F217964E5E}"/>
          </ac:spMkLst>
        </pc:spChg>
        <pc:spChg chg="add del mod">
          <ac:chgData name="Adhikari, Ramesh" userId="S::radhikari@augusta.edu::2b203ecd-78f5-478b-96b0-79d88d6a82ef" providerId="AD" clId="Web-{A5EF797C-BC51-DDB6-F34C-D0461B1DD223}" dt="2024-05-31T14:59:01.849" v="39"/>
          <ac:spMkLst>
            <pc:docMk/>
            <pc:sldMk cId="1794534097" sldId="278"/>
            <ac:spMk id="4" creationId="{EFF125E9-3620-35D9-272F-F85B1C60CCD9}"/>
          </ac:spMkLst>
        </pc:spChg>
        <pc:spChg chg="add del">
          <ac:chgData name="Adhikari, Ramesh" userId="S::radhikari@augusta.edu::2b203ecd-78f5-478b-96b0-79d88d6a82ef" providerId="AD" clId="Web-{A5EF797C-BC51-DDB6-F34C-D0461B1DD223}" dt="2024-05-31T15:01:28.587" v="113"/>
          <ac:spMkLst>
            <pc:docMk/>
            <pc:sldMk cId="1794534097" sldId="278"/>
            <ac:spMk id="7" creationId="{8B1B7220-9571-2399-84FB-DD39DFD25D21}"/>
          </ac:spMkLst>
        </pc:spChg>
        <pc:spChg chg="add del">
          <ac:chgData name="Adhikari, Ramesh" userId="S::radhikari@augusta.edu::2b203ecd-78f5-478b-96b0-79d88d6a82ef" providerId="AD" clId="Web-{A5EF797C-BC51-DDB6-F34C-D0461B1DD223}" dt="2024-05-31T15:01:28.587" v="111"/>
          <ac:spMkLst>
            <pc:docMk/>
            <pc:sldMk cId="1794534097" sldId="278"/>
            <ac:spMk id="11" creationId="{A00F20A1-7650-64C3-C573-D6DEB6FA5CAA}"/>
          </ac:spMkLst>
        </pc:spChg>
        <pc:spChg chg="add del">
          <ac:chgData name="Adhikari, Ramesh" userId="S::radhikari@augusta.edu::2b203ecd-78f5-478b-96b0-79d88d6a82ef" providerId="AD" clId="Web-{A5EF797C-BC51-DDB6-F34C-D0461B1DD223}" dt="2024-05-31T15:01:28.587" v="110"/>
          <ac:spMkLst>
            <pc:docMk/>
            <pc:sldMk cId="1794534097" sldId="278"/>
            <ac:spMk id="13" creationId="{7F89FD32-CE8C-6170-0975-5AF27190FF81}"/>
          </ac:spMkLst>
        </pc:spChg>
        <pc:spChg chg="add del">
          <ac:chgData name="Adhikari, Ramesh" userId="S::radhikari@augusta.edu::2b203ecd-78f5-478b-96b0-79d88d6a82ef" providerId="AD" clId="Web-{A5EF797C-BC51-DDB6-F34C-D0461B1DD223}" dt="2024-05-31T15:01:28.587" v="109"/>
          <ac:spMkLst>
            <pc:docMk/>
            <pc:sldMk cId="1794534097" sldId="278"/>
            <ac:spMk id="15" creationId="{904FFB07-29D4-44A0-D6AA-FE1F9C8C16D7}"/>
          </ac:spMkLst>
        </pc:spChg>
        <pc:spChg chg="add del">
          <ac:chgData name="Adhikari, Ramesh" userId="S::radhikari@augusta.edu::2b203ecd-78f5-478b-96b0-79d88d6a82ef" providerId="AD" clId="Web-{A5EF797C-BC51-DDB6-F34C-D0461B1DD223}" dt="2024-05-31T15:01:28.587" v="108"/>
          <ac:spMkLst>
            <pc:docMk/>
            <pc:sldMk cId="1794534097" sldId="278"/>
            <ac:spMk id="17" creationId="{D1EB3DFB-0CBF-8CE9-CD8B-F9AECA7EC554}"/>
          </ac:spMkLst>
        </pc:spChg>
        <pc:spChg chg="add del mod">
          <ac:chgData name="Adhikari, Ramesh" userId="S::radhikari@augusta.edu::2b203ecd-78f5-478b-96b0-79d88d6a82ef" providerId="AD" clId="Web-{A5EF797C-BC51-DDB6-F34C-D0461B1DD223}" dt="2024-05-31T15:03:55.747" v="191"/>
          <ac:spMkLst>
            <pc:docMk/>
            <pc:sldMk cId="1794534097" sldId="278"/>
            <ac:spMk id="25" creationId="{058F7EF3-8CDA-60D5-0557-B3884EE5F6D9}"/>
          </ac:spMkLst>
        </pc:spChg>
        <pc:spChg chg="add del mod">
          <ac:chgData name="Adhikari, Ramesh" userId="S::radhikari@augusta.edu::2b203ecd-78f5-478b-96b0-79d88d6a82ef" providerId="AD" clId="Web-{A5EF797C-BC51-DDB6-F34C-D0461B1DD223}" dt="2024-05-31T15:03:55.747" v="190"/>
          <ac:spMkLst>
            <pc:docMk/>
            <pc:sldMk cId="1794534097" sldId="278"/>
            <ac:spMk id="27" creationId="{3CF433A2-5C04-E85F-F124-169553FA41BB}"/>
          </ac:spMkLst>
        </pc:spChg>
        <pc:spChg chg="add del mod">
          <ac:chgData name="Adhikari, Ramesh" userId="S::radhikari@augusta.edu::2b203ecd-78f5-478b-96b0-79d88d6a82ef" providerId="AD" clId="Web-{A5EF797C-BC51-DDB6-F34C-D0461B1DD223}" dt="2024-05-31T15:03:55.747" v="189"/>
          <ac:spMkLst>
            <pc:docMk/>
            <pc:sldMk cId="1794534097" sldId="278"/>
            <ac:spMk id="29" creationId="{1B3942E2-AAF1-2F42-CBB8-CD1FD42411DA}"/>
          </ac:spMkLst>
        </pc:spChg>
        <pc:spChg chg="add del mod">
          <ac:chgData name="Adhikari, Ramesh" userId="S::radhikari@augusta.edu::2b203ecd-78f5-478b-96b0-79d88d6a82ef" providerId="AD" clId="Web-{A5EF797C-BC51-DDB6-F34C-D0461B1DD223}" dt="2024-05-31T15:03:55.747" v="188"/>
          <ac:spMkLst>
            <pc:docMk/>
            <pc:sldMk cId="1794534097" sldId="278"/>
            <ac:spMk id="31" creationId="{E20FCEAB-5A16-C3E3-4516-F1EBCC35C4F8}"/>
          </ac:spMkLst>
        </pc:spChg>
        <pc:spChg chg="add del mod">
          <ac:chgData name="Adhikari, Ramesh" userId="S::radhikari@augusta.edu::2b203ecd-78f5-478b-96b0-79d88d6a82ef" providerId="AD" clId="Web-{A5EF797C-BC51-DDB6-F34C-D0461B1DD223}" dt="2024-05-31T15:05:32.016" v="247"/>
          <ac:spMkLst>
            <pc:docMk/>
            <pc:sldMk cId="1794534097" sldId="278"/>
            <ac:spMk id="39" creationId="{C44A1E69-8389-1D41-A5F7-2EF16B519545}"/>
          </ac:spMkLst>
        </pc:spChg>
        <pc:spChg chg="add del mod">
          <ac:chgData name="Adhikari, Ramesh" userId="S::radhikari@augusta.edu::2b203ecd-78f5-478b-96b0-79d88d6a82ef" providerId="AD" clId="Web-{A5EF797C-BC51-DDB6-F34C-D0461B1DD223}" dt="2024-05-31T15:05:32.016" v="246"/>
          <ac:spMkLst>
            <pc:docMk/>
            <pc:sldMk cId="1794534097" sldId="278"/>
            <ac:spMk id="41" creationId="{59DEE726-1CDA-D524-C025-E3E557E767C8}"/>
          </ac:spMkLst>
        </pc:spChg>
        <pc:spChg chg="add del mod">
          <ac:chgData name="Adhikari, Ramesh" userId="S::radhikari@augusta.edu::2b203ecd-78f5-478b-96b0-79d88d6a82ef" providerId="AD" clId="Web-{A5EF797C-BC51-DDB6-F34C-D0461B1DD223}" dt="2024-05-31T15:05:32.016" v="245"/>
          <ac:spMkLst>
            <pc:docMk/>
            <pc:sldMk cId="1794534097" sldId="278"/>
            <ac:spMk id="43" creationId="{76F2053D-8423-F3BE-2064-27C9DB3FC392}"/>
          </ac:spMkLst>
        </pc:spChg>
        <pc:spChg chg="add del mod">
          <ac:chgData name="Adhikari, Ramesh" userId="S::radhikari@augusta.edu::2b203ecd-78f5-478b-96b0-79d88d6a82ef" providerId="AD" clId="Web-{A5EF797C-BC51-DDB6-F34C-D0461B1DD223}" dt="2024-05-31T15:05:32.016" v="244"/>
          <ac:spMkLst>
            <pc:docMk/>
            <pc:sldMk cId="1794534097" sldId="278"/>
            <ac:spMk id="45" creationId="{5274A23B-083F-417B-A6F9-AC8335B1A3A7}"/>
          </ac:spMkLst>
        </pc:spChg>
        <pc:spChg chg="add del">
          <ac:chgData name="Adhikari, Ramesh" userId="S::radhikari@augusta.edu::2b203ecd-78f5-478b-96b0-79d88d6a82ef" providerId="AD" clId="Web-{A5EF797C-BC51-DDB6-F34C-D0461B1DD223}" dt="2024-05-31T15:10:09.398" v="312"/>
          <ac:spMkLst>
            <pc:docMk/>
            <pc:sldMk cId="1794534097" sldId="278"/>
            <ac:spMk id="50" creationId="{20E4A24F-FD79-7AA9-6556-41320F2ED534}"/>
          </ac:spMkLst>
        </pc:spChg>
        <pc:spChg chg="add mod">
          <ac:chgData name="Adhikari, Ramesh" userId="S::radhikari@augusta.edu::2b203ecd-78f5-478b-96b0-79d88d6a82ef" providerId="AD" clId="Web-{A5EF797C-BC51-DDB6-F34C-D0461B1DD223}" dt="2024-05-31T15:10:40.962" v="317" actId="1076"/>
          <ac:spMkLst>
            <pc:docMk/>
            <pc:sldMk cId="1794534097" sldId="278"/>
            <ac:spMk id="54" creationId="{22C2B3BA-C871-85D3-82E2-F90E07431848}"/>
          </ac:spMkLst>
        </pc:spChg>
        <pc:spChg chg="add mod">
          <ac:chgData name="Adhikari, Ramesh" userId="S::radhikari@augusta.edu::2b203ecd-78f5-478b-96b0-79d88d6a82ef" providerId="AD" clId="Web-{A5EF797C-BC51-DDB6-F34C-D0461B1DD223}" dt="2024-05-31T15:10:40.962" v="318" actId="1076"/>
          <ac:spMkLst>
            <pc:docMk/>
            <pc:sldMk cId="1794534097" sldId="278"/>
            <ac:spMk id="56" creationId="{A542E544-6C40-4CC3-DA45-A070EF612240}"/>
          </ac:spMkLst>
        </pc:spChg>
        <pc:spChg chg="add mod">
          <ac:chgData name="Adhikari, Ramesh" userId="S::radhikari@augusta.edu::2b203ecd-78f5-478b-96b0-79d88d6a82ef" providerId="AD" clId="Web-{A5EF797C-BC51-DDB6-F34C-D0461B1DD223}" dt="2024-05-31T15:10:40.977" v="319" actId="1076"/>
          <ac:spMkLst>
            <pc:docMk/>
            <pc:sldMk cId="1794534097" sldId="278"/>
            <ac:spMk id="58" creationId="{90BCE64E-47C7-A1BF-78BE-B3E2C47A5F48}"/>
          </ac:spMkLst>
        </pc:spChg>
        <pc:spChg chg="add mod">
          <ac:chgData name="Adhikari, Ramesh" userId="S::radhikari@augusta.edu::2b203ecd-78f5-478b-96b0-79d88d6a82ef" providerId="AD" clId="Web-{A5EF797C-BC51-DDB6-F34C-D0461B1DD223}" dt="2024-05-31T15:10:40.993" v="320" actId="1076"/>
          <ac:spMkLst>
            <pc:docMk/>
            <pc:sldMk cId="1794534097" sldId="278"/>
            <ac:spMk id="60" creationId="{A0A613D5-33BF-CC3B-DDE7-8B3CC8742477}"/>
          </ac:spMkLst>
        </pc:spChg>
        <pc:cxnChg chg="add del">
          <ac:chgData name="Adhikari, Ramesh" userId="S::radhikari@augusta.edu::2b203ecd-78f5-478b-96b0-79d88d6a82ef" providerId="AD" clId="Web-{A5EF797C-BC51-DDB6-F34C-D0461B1DD223}" dt="2024-05-31T15:01:28.587" v="112"/>
          <ac:cxnSpMkLst>
            <pc:docMk/>
            <pc:sldMk cId="1794534097" sldId="278"/>
            <ac:cxnSpMk id="9" creationId="{7BC3D482-F236-A534-C003-299EB4B71C19}"/>
          </ac:cxnSpMkLst>
        </pc:cxnChg>
        <pc:cxnChg chg="add del">
          <ac:chgData name="Adhikari, Ramesh" userId="S::radhikari@augusta.edu::2b203ecd-78f5-478b-96b0-79d88d6a82ef" providerId="AD" clId="Web-{A5EF797C-BC51-DDB6-F34C-D0461B1DD223}" dt="2024-05-31T15:01:28.587" v="107"/>
          <ac:cxnSpMkLst>
            <pc:docMk/>
            <pc:sldMk cId="1794534097" sldId="278"/>
            <ac:cxnSpMk id="19" creationId="{A022A344-2697-EB97-4E8A-6C8B6914635A}"/>
          </ac:cxnSpMkLst>
        </pc:cxnChg>
        <pc:cxnChg chg="add del">
          <ac:chgData name="Adhikari, Ramesh" userId="S::radhikari@augusta.edu::2b203ecd-78f5-478b-96b0-79d88d6a82ef" providerId="AD" clId="Web-{A5EF797C-BC51-DDB6-F34C-D0461B1DD223}" dt="2024-05-31T15:01:28.587" v="106"/>
          <ac:cxnSpMkLst>
            <pc:docMk/>
            <pc:sldMk cId="1794534097" sldId="278"/>
            <ac:cxnSpMk id="21" creationId="{DC0216B5-EF61-C009-3475-7F3358D34290}"/>
          </ac:cxnSpMkLst>
        </pc:cxnChg>
        <pc:cxnChg chg="add del mod">
          <ac:chgData name="Adhikari, Ramesh" userId="S::radhikari@augusta.edu::2b203ecd-78f5-478b-96b0-79d88d6a82ef" providerId="AD" clId="Web-{A5EF797C-BC51-DDB6-F34C-D0461B1DD223}" dt="2024-05-31T15:03:55.747" v="192"/>
          <ac:cxnSpMkLst>
            <pc:docMk/>
            <pc:sldMk cId="1794534097" sldId="278"/>
            <ac:cxnSpMk id="23" creationId="{10C6FC10-FAF3-C135-F967-E54B10DD8EFB}"/>
          </ac:cxnSpMkLst>
        </pc:cxnChg>
        <pc:cxnChg chg="add del mod">
          <ac:chgData name="Adhikari, Ramesh" userId="S::radhikari@augusta.edu::2b203ecd-78f5-478b-96b0-79d88d6a82ef" providerId="AD" clId="Web-{A5EF797C-BC51-DDB6-F34C-D0461B1DD223}" dt="2024-05-31T15:03:55.747" v="187"/>
          <ac:cxnSpMkLst>
            <pc:docMk/>
            <pc:sldMk cId="1794534097" sldId="278"/>
            <ac:cxnSpMk id="33" creationId="{AEFF6AD6-06D2-DDE6-8B33-1F8E17A1EB30}"/>
          </ac:cxnSpMkLst>
        </pc:cxnChg>
        <pc:cxnChg chg="add del mod">
          <ac:chgData name="Adhikari, Ramesh" userId="S::radhikari@augusta.edu::2b203ecd-78f5-478b-96b0-79d88d6a82ef" providerId="AD" clId="Web-{A5EF797C-BC51-DDB6-F34C-D0461B1DD223}" dt="2024-05-31T15:03:55.747" v="186"/>
          <ac:cxnSpMkLst>
            <pc:docMk/>
            <pc:sldMk cId="1794534097" sldId="278"/>
            <ac:cxnSpMk id="35" creationId="{B4049A06-4F24-CD4D-15DE-1D25126B77C0}"/>
          </ac:cxnSpMkLst>
        </pc:cxnChg>
        <pc:cxnChg chg="add del mod">
          <ac:chgData name="Adhikari, Ramesh" userId="S::radhikari@augusta.edu::2b203ecd-78f5-478b-96b0-79d88d6a82ef" providerId="AD" clId="Web-{A5EF797C-BC51-DDB6-F34C-D0461B1DD223}" dt="2024-05-31T15:05:32.016" v="248"/>
          <ac:cxnSpMkLst>
            <pc:docMk/>
            <pc:sldMk cId="1794534097" sldId="278"/>
            <ac:cxnSpMk id="37" creationId="{B8721A42-F3D9-D52C-D470-73FCAF953275}"/>
          </ac:cxnSpMkLst>
        </pc:cxnChg>
        <pc:cxnChg chg="add del mod">
          <ac:chgData name="Adhikari, Ramesh" userId="S::radhikari@augusta.edu::2b203ecd-78f5-478b-96b0-79d88d6a82ef" providerId="AD" clId="Web-{A5EF797C-BC51-DDB6-F34C-D0461B1DD223}" dt="2024-05-31T15:05:32.016" v="243"/>
          <ac:cxnSpMkLst>
            <pc:docMk/>
            <pc:sldMk cId="1794534097" sldId="278"/>
            <ac:cxnSpMk id="47" creationId="{E85BBFE2-867F-54BE-DE49-420A41BFCA51}"/>
          </ac:cxnSpMkLst>
        </pc:cxnChg>
        <pc:cxnChg chg="add del mod">
          <ac:chgData name="Adhikari, Ramesh" userId="S::radhikari@augusta.edu::2b203ecd-78f5-478b-96b0-79d88d6a82ef" providerId="AD" clId="Web-{A5EF797C-BC51-DDB6-F34C-D0461B1DD223}" dt="2024-05-31T15:05:32.016" v="242"/>
          <ac:cxnSpMkLst>
            <pc:docMk/>
            <pc:sldMk cId="1794534097" sldId="278"/>
            <ac:cxnSpMk id="49" creationId="{243C6EFB-AE7C-488D-04EA-589E0E3EF4F2}"/>
          </ac:cxnSpMkLst>
        </pc:cxnChg>
        <pc:cxnChg chg="add mod">
          <ac:chgData name="Adhikari, Ramesh" userId="S::radhikari@augusta.edu::2b203ecd-78f5-478b-96b0-79d88d6a82ef" providerId="AD" clId="Web-{A5EF797C-BC51-DDB6-F34C-D0461B1DD223}" dt="2024-05-31T15:10:40.946" v="316" actId="1076"/>
          <ac:cxnSpMkLst>
            <pc:docMk/>
            <pc:sldMk cId="1794534097" sldId="278"/>
            <ac:cxnSpMk id="52" creationId="{9A174979-13C5-4422-45F1-955322585BCE}"/>
          </ac:cxnSpMkLst>
        </pc:cxnChg>
        <pc:cxnChg chg="add mod">
          <ac:chgData name="Adhikari, Ramesh" userId="S::radhikari@augusta.edu::2b203ecd-78f5-478b-96b0-79d88d6a82ef" providerId="AD" clId="Web-{A5EF797C-BC51-DDB6-F34C-D0461B1DD223}" dt="2024-05-31T15:10:40.993" v="321" actId="1076"/>
          <ac:cxnSpMkLst>
            <pc:docMk/>
            <pc:sldMk cId="1794534097" sldId="278"/>
            <ac:cxnSpMk id="62" creationId="{AE6BE88A-CF25-79BB-FE90-8347ED5A6890}"/>
          </ac:cxnSpMkLst>
        </pc:cxnChg>
        <pc:cxnChg chg="add mod">
          <ac:chgData name="Adhikari, Ramesh" userId="S::radhikari@augusta.edu::2b203ecd-78f5-478b-96b0-79d88d6a82ef" providerId="AD" clId="Web-{A5EF797C-BC51-DDB6-F34C-D0461B1DD223}" dt="2024-05-31T15:10:41.009" v="322" actId="1076"/>
          <ac:cxnSpMkLst>
            <pc:docMk/>
            <pc:sldMk cId="1794534097" sldId="278"/>
            <ac:cxnSpMk id="64" creationId="{9C4431C8-153A-FB13-932A-95287E0912AE}"/>
          </ac:cxnSpMkLst>
        </pc:cxnChg>
      </pc:sldChg>
      <pc:sldChg chg="del">
        <pc:chgData name="Adhikari, Ramesh" userId="S::radhikari@augusta.edu::2b203ecd-78f5-478b-96b0-79d88d6a82ef" providerId="AD" clId="Web-{A5EF797C-BC51-DDB6-F34C-D0461B1DD223}" dt="2024-05-31T15:11:39.338" v="323"/>
        <pc:sldMkLst>
          <pc:docMk/>
          <pc:sldMk cId="3803548440" sldId="338"/>
        </pc:sldMkLst>
      </pc:sldChg>
      <pc:sldChg chg="addSp delSp modSp">
        <pc:chgData name="Adhikari, Ramesh" userId="S::radhikari@augusta.edu::2b203ecd-78f5-478b-96b0-79d88d6a82ef" providerId="AD" clId="Web-{A5EF797C-BC51-DDB6-F34C-D0461B1DD223}" dt="2024-05-31T14:54:35.404" v="27" actId="20577"/>
        <pc:sldMkLst>
          <pc:docMk/>
          <pc:sldMk cId="2681773350" sldId="359"/>
        </pc:sldMkLst>
        <pc:spChg chg="mod">
          <ac:chgData name="Adhikari, Ramesh" userId="S::radhikari@augusta.edu::2b203ecd-78f5-478b-96b0-79d88d6a82ef" providerId="AD" clId="Web-{A5EF797C-BC51-DDB6-F34C-D0461B1DD223}" dt="2024-05-31T14:53:42.512" v="20" actId="20577"/>
          <ac:spMkLst>
            <pc:docMk/>
            <pc:sldMk cId="2681773350" sldId="359"/>
            <ac:spMk id="2" creationId="{50CE95F7-251E-3B98-8EF6-B5458341C9F2}"/>
          </ac:spMkLst>
        </pc:spChg>
        <pc:spChg chg="mod">
          <ac:chgData name="Adhikari, Ramesh" userId="S::radhikari@augusta.edu::2b203ecd-78f5-478b-96b0-79d88d6a82ef" providerId="AD" clId="Web-{A5EF797C-BC51-DDB6-F34C-D0461B1DD223}" dt="2024-05-31T14:54:35.404" v="27" actId="20577"/>
          <ac:spMkLst>
            <pc:docMk/>
            <pc:sldMk cId="2681773350" sldId="359"/>
            <ac:spMk id="3" creationId="{9E7162B4-925C-8A85-A824-D4DE6C4EF4DE}"/>
          </ac:spMkLst>
        </pc:spChg>
        <pc:picChg chg="add mod">
          <ac:chgData name="Adhikari, Ramesh" userId="S::radhikari@augusta.edu::2b203ecd-78f5-478b-96b0-79d88d6a82ef" providerId="AD" clId="Web-{A5EF797C-BC51-DDB6-F34C-D0461B1DD223}" dt="2024-05-31T14:53:56.653" v="23" actId="1076"/>
          <ac:picMkLst>
            <pc:docMk/>
            <pc:sldMk cId="2681773350" sldId="359"/>
            <ac:picMk id="5" creationId="{6E2BC697-8022-701E-24C8-1A47199D4429}"/>
          </ac:picMkLst>
        </pc:picChg>
        <pc:picChg chg="del mod">
          <ac:chgData name="Adhikari, Ramesh" userId="S::radhikari@augusta.edu::2b203ecd-78f5-478b-96b0-79d88d6a82ef" providerId="AD" clId="Web-{A5EF797C-BC51-DDB6-F34C-D0461B1DD223}" dt="2024-05-31T14:52:39.588" v="13"/>
          <ac:picMkLst>
            <pc:docMk/>
            <pc:sldMk cId="2681773350" sldId="359"/>
            <ac:picMk id="6" creationId="{CADC8BC5-61C9-4CD7-9C48-0041B67A4CDB}"/>
          </ac:picMkLst>
        </pc:picChg>
      </pc:sldChg>
      <pc:sldChg chg="modSp">
        <pc:chgData name="Adhikari, Ramesh" userId="S::radhikari@augusta.edu::2b203ecd-78f5-478b-96b0-79d88d6a82ef" providerId="AD" clId="Web-{A5EF797C-BC51-DDB6-F34C-D0461B1DD223}" dt="2024-05-31T15:13:40.763" v="331" actId="14100"/>
        <pc:sldMkLst>
          <pc:docMk/>
          <pc:sldMk cId="3431996742" sldId="360"/>
        </pc:sldMkLst>
        <pc:spChg chg="mod">
          <ac:chgData name="Adhikari, Ramesh" userId="S::radhikari@augusta.edu::2b203ecd-78f5-478b-96b0-79d88d6a82ef" providerId="AD" clId="Web-{A5EF797C-BC51-DDB6-F34C-D0461B1DD223}" dt="2024-05-31T15:13:34.670" v="330" actId="14100"/>
          <ac:spMkLst>
            <pc:docMk/>
            <pc:sldMk cId="3431996742" sldId="360"/>
            <ac:spMk id="3" creationId="{8324721D-2BB8-4430-68D3-1955C9126C67}"/>
          </ac:spMkLst>
        </pc:spChg>
        <pc:spChg chg="mod">
          <ac:chgData name="Adhikari, Ramesh" userId="S::radhikari@augusta.edu::2b203ecd-78f5-478b-96b0-79d88d6a82ef" providerId="AD" clId="Web-{A5EF797C-BC51-DDB6-F34C-D0461B1DD223}" dt="2024-05-31T15:13:28.044" v="329" actId="14100"/>
          <ac:spMkLst>
            <pc:docMk/>
            <pc:sldMk cId="3431996742" sldId="360"/>
            <ac:spMk id="5" creationId="{726075F3-9F9B-1C58-AC37-4838CD56E325}"/>
          </ac:spMkLst>
        </pc:spChg>
        <pc:picChg chg="mod">
          <ac:chgData name="Adhikari, Ramesh" userId="S::radhikari@augusta.edu::2b203ecd-78f5-478b-96b0-79d88d6a82ef" providerId="AD" clId="Web-{A5EF797C-BC51-DDB6-F34C-D0461B1DD223}" dt="2024-05-31T15:13:40.763" v="331" actId="14100"/>
          <ac:picMkLst>
            <pc:docMk/>
            <pc:sldMk cId="3431996742" sldId="360"/>
            <ac:picMk id="9" creationId="{B1B186A3-54C3-6C45-1444-3B9D648579B8}"/>
          </ac:picMkLst>
        </pc:picChg>
      </pc:sldChg>
      <pc:sldChg chg="modSp">
        <pc:chgData name="Adhikari, Ramesh" userId="S::radhikari@augusta.edu::2b203ecd-78f5-478b-96b0-79d88d6a82ef" providerId="AD" clId="Web-{A5EF797C-BC51-DDB6-F34C-D0461B1DD223}" dt="2024-05-31T15:16:18.408" v="350" actId="20577"/>
        <pc:sldMkLst>
          <pc:docMk/>
          <pc:sldMk cId="3271068923" sldId="374"/>
        </pc:sldMkLst>
        <pc:spChg chg="mod">
          <ac:chgData name="Adhikari, Ramesh" userId="S::radhikari@augusta.edu::2b203ecd-78f5-478b-96b0-79d88d6a82ef" providerId="AD" clId="Web-{A5EF797C-BC51-DDB6-F34C-D0461B1DD223}" dt="2024-05-31T15:16:18.408" v="350" actId="20577"/>
          <ac:spMkLst>
            <pc:docMk/>
            <pc:sldMk cId="3271068923" sldId="374"/>
            <ac:spMk id="8" creationId="{6AE42F5E-AD9E-7640-88D9-2C70AD739CBB}"/>
          </ac:spMkLst>
        </pc:spChg>
      </pc:sldChg>
      <pc:sldChg chg="addSp delSp modSp new del">
        <pc:chgData name="Adhikari, Ramesh" userId="S::radhikari@augusta.edu::2b203ecd-78f5-478b-96b0-79d88d6a82ef" providerId="AD" clId="Web-{A5EF797C-BC51-DDB6-F34C-D0461B1DD223}" dt="2024-05-31T15:11:42.698" v="324"/>
        <pc:sldMkLst>
          <pc:docMk/>
          <pc:sldMk cId="1878679966" sldId="376"/>
        </pc:sldMkLst>
        <pc:spChg chg="add del mod">
          <ac:chgData name="Adhikari, Ramesh" userId="S::radhikari@augusta.edu::2b203ecd-78f5-478b-96b0-79d88d6a82ef" providerId="AD" clId="Web-{A5EF797C-BC51-DDB6-F34C-D0461B1DD223}" dt="2024-05-31T15:04:05.326" v="196"/>
          <ac:spMkLst>
            <pc:docMk/>
            <pc:sldMk cId="1878679966" sldId="376"/>
            <ac:spMk id="3" creationId="{4899BC37-E7E0-9874-A0C6-8B8994B8CEA2}"/>
          </ac:spMkLst>
        </pc:spChg>
        <pc:spChg chg="add del mod">
          <ac:chgData name="Adhikari, Ramesh" userId="S::radhikari@augusta.edu::2b203ecd-78f5-478b-96b0-79d88d6a82ef" providerId="AD" clId="Web-{A5EF797C-BC51-DDB6-F34C-D0461B1DD223}" dt="2024-05-31T15:02:16.292" v="126"/>
          <ac:spMkLst>
            <pc:docMk/>
            <pc:sldMk cId="1878679966" sldId="376"/>
            <ac:spMk id="6" creationId="{EB76D555-5FB5-A699-BA42-CC0BBA820C50}"/>
          </ac:spMkLst>
        </pc:spChg>
        <pc:spChg chg="add mod">
          <ac:chgData name="Adhikari, Ramesh" userId="S::radhikari@augusta.edu::2b203ecd-78f5-478b-96b0-79d88d6a82ef" providerId="AD" clId="Web-{A5EF797C-BC51-DDB6-F34C-D0461B1DD223}" dt="2024-05-31T15:07:10.972" v="272" actId="1076"/>
          <ac:spMkLst>
            <pc:docMk/>
            <pc:sldMk cId="1878679966" sldId="376"/>
            <ac:spMk id="10" creationId="{CBA35241-3537-2298-3E89-6310FCA2AD21}"/>
          </ac:spMkLst>
        </pc:spChg>
        <pc:spChg chg="add mod">
          <ac:chgData name="Adhikari, Ramesh" userId="S::radhikari@augusta.edu::2b203ecd-78f5-478b-96b0-79d88d6a82ef" providerId="AD" clId="Web-{A5EF797C-BC51-DDB6-F34C-D0461B1DD223}" dt="2024-05-31T15:07:05.846" v="271" actId="1076"/>
          <ac:spMkLst>
            <pc:docMk/>
            <pc:sldMk cId="1878679966" sldId="376"/>
            <ac:spMk id="12" creationId="{AB4C6532-3239-8CF0-D38D-BB1EC2F11520}"/>
          </ac:spMkLst>
        </pc:spChg>
        <pc:spChg chg="add mod">
          <ac:chgData name="Adhikari, Ramesh" userId="S::radhikari@augusta.edu::2b203ecd-78f5-478b-96b0-79d88d6a82ef" providerId="AD" clId="Web-{A5EF797C-BC51-DDB6-F34C-D0461B1DD223}" dt="2024-05-31T15:06:50.580" v="269" actId="1076"/>
          <ac:spMkLst>
            <pc:docMk/>
            <pc:sldMk cId="1878679966" sldId="376"/>
            <ac:spMk id="14" creationId="{02674D4E-9AF4-6349-19E4-E1D0FC41E2C5}"/>
          </ac:spMkLst>
        </pc:spChg>
        <pc:spChg chg="add mod">
          <ac:chgData name="Adhikari, Ramesh" userId="S::radhikari@augusta.edu::2b203ecd-78f5-478b-96b0-79d88d6a82ef" providerId="AD" clId="Web-{A5EF797C-BC51-DDB6-F34C-D0461B1DD223}" dt="2024-05-31T15:06:20.595" v="265" actId="1076"/>
          <ac:spMkLst>
            <pc:docMk/>
            <pc:sldMk cId="1878679966" sldId="376"/>
            <ac:spMk id="16" creationId="{DBF36416-299E-4A9E-5145-F0F9B80FE419}"/>
          </ac:spMkLst>
        </pc:spChg>
        <pc:cxnChg chg="add mod">
          <ac:chgData name="Adhikari, Ramesh" userId="S::radhikari@augusta.edu::2b203ecd-78f5-478b-96b0-79d88d6a82ef" providerId="AD" clId="Web-{A5EF797C-BC51-DDB6-F34C-D0461B1DD223}" dt="2024-05-31T15:06:33.658" v="267" actId="14100"/>
          <ac:cxnSpMkLst>
            <pc:docMk/>
            <pc:sldMk cId="1878679966" sldId="376"/>
            <ac:cxnSpMk id="8" creationId="{5C5A3074-0124-F5EF-3B3C-C94CFEF634A0}"/>
          </ac:cxnSpMkLst>
        </pc:cxnChg>
        <pc:cxnChg chg="add mod">
          <ac:chgData name="Adhikari, Ramesh" userId="S::radhikari@augusta.edu::2b203ecd-78f5-478b-96b0-79d88d6a82ef" providerId="AD" clId="Web-{A5EF797C-BC51-DDB6-F34C-D0461B1DD223}" dt="2024-05-31T15:06:57.018" v="270" actId="1076"/>
          <ac:cxnSpMkLst>
            <pc:docMk/>
            <pc:sldMk cId="1878679966" sldId="376"/>
            <ac:cxnSpMk id="18" creationId="{922DA1C8-F851-9926-CDB9-9EB1C06A4957}"/>
          </ac:cxnSpMkLst>
        </pc:cxnChg>
        <pc:cxnChg chg="add">
          <ac:chgData name="Adhikari, Ramesh" userId="S::radhikari@augusta.edu::2b203ecd-78f5-478b-96b0-79d88d6a82ef" providerId="AD" clId="Web-{A5EF797C-BC51-DDB6-F34C-D0461B1DD223}" dt="2024-05-31T15:02:08.541" v="122"/>
          <ac:cxnSpMkLst>
            <pc:docMk/>
            <pc:sldMk cId="1878679966" sldId="376"/>
            <ac:cxnSpMk id="20" creationId="{520BBAF7-41DA-D5C0-FDCB-93F06FBFB577}"/>
          </ac:cxnSpMkLst>
        </pc:cxnChg>
      </pc:sldChg>
    </pc:docChg>
  </pc:docChgLst>
  <pc:docChgLst>
    <pc:chgData name="Adhikari, Ramesh" userId="S::radhikari@augusta.edu::2b203ecd-78f5-478b-96b0-79d88d6a82ef" providerId="AD" clId="Web-{7B020631-4EC9-F661-D830-8FC596C5C25D}"/>
    <pc:docChg chg="addSld delSld modSld">
      <pc:chgData name="Adhikari, Ramesh" userId="S::radhikari@augusta.edu::2b203ecd-78f5-478b-96b0-79d88d6a82ef" providerId="AD" clId="Web-{7B020631-4EC9-F661-D830-8FC596C5C25D}" dt="2024-05-29T17:13:42.791" v="167" actId="1076"/>
      <pc:docMkLst>
        <pc:docMk/>
      </pc:docMkLst>
      <pc:sldChg chg="addSp delSp modSp del">
        <pc:chgData name="Adhikari, Ramesh" userId="S::radhikari@augusta.edu::2b203ecd-78f5-478b-96b0-79d88d6a82ef" providerId="AD" clId="Web-{7B020631-4EC9-F661-D830-8FC596C5C25D}" dt="2024-05-29T16:56:28.563" v="107"/>
        <pc:sldMkLst>
          <pc:docMk/>
          <pc:sldMk cId="1669869278" sldId="362"/>
        </pc:sldMkLst>
        <pc:spChg chg="mod">
          <ac:chgData name="Adhikari, Ramesh" userId="S::radhikari@augusta.edu::2b203ecd-78f5-478b-96b0-79d88d6a82ef" providerId="AD" clId="Web-{7B020631-4EC9-F661-D830-8FC596C5C25D}" dt="2024-05-29T16:51:09.149" v="52" actId="1076"/>
          <ac:spMkLst>
            <pc:docMk/>
            <pc:sldMk cId="1669869278" sldId="362"/>
            <ac:spMk id="2" creationId="{A7E33A9E-4775-1549-8A01-1CEE7D8DF499}"/>
          </ac:spMkLst>
        </pc:spChg>
        <pc:spChg chg="mod">
          <ac:chgData name="Adhikari, Ramesh" userId="S::radhikari@augusta.edu::2b203ecd-78f5-478b-96b0-79d88d6a82ef" providerId="AD" clId="Web-{7B020631-4EC9-F661-D830-8FC596C5C25D}" dt="2024-05-29T16:49:42.772" v="39" actId="1076"/>
          <ac:spMkLst>
            <pc:docMk/>
            <pc:sldMk cId="1669869278" sldId="362"/>
            <ac:spMk id="3" creationId="{366CB881-8F75-D44C-97EC-D65343ECE55C}"/>
          </ac:spMkLst>
        </pc:spChg>
        <pc:spChg chg="mod">
          <ac:chgData name="Adhikari, Ramesh" userId="S::radhikari@augusta.edu::2b203ecd-78f5-478b-96b0-79d88d6a82ef" providerId="AD" clId="Web-{7B020631-4EC9-F661-D830-8FC596C5C25D}" dt="2024-05-29T16:49:37.615" v="38" actId="1076"/>
          <ac:spMkLst>
            <pc:docMk/>
            <pc:sldMk cId="1669869278" sldId="362"/>
            <ac:spMk id="5" creationId="{CC84EBD2-C945-0A46-BB43-C615A7ECB65E}"/>
          </ac:spMkLst>
        </pc:spChg>
        <pc:spChg chg="add del">
          <ac:chgData name="Adhikari, Ramesh" userId="S::radhikari@augusta.edu::2b203ecd-78f5-478b-96b0-79d88d6a82ef" providerId="AD" clId="Web-{7B020631-4EC9-F661-D830-8FC596C5C25D}" dt="2024-05-29T16:39:59.352" v="9"/>
          <ac:spMkLst>
            <pc:docMk/>
            <pc:sldMk cId="1669869278" sldId="362"/>
            <ac:spMk id="6" creationId="{C3B16BCC-09B1-112B-C1F6-2B443CE213CA}"/>
          </ac:spMkLst>
        </pc:spChg>
        <pc:spChg chg="add del">
          <ac:chgData name="Adhikari, Ramesh" userId="S::radhikari@augusta.edu::2b203ecd-78f5-478b-96b0-79d88d6a82ef" providerId="AD" clId="Web-{7B020631-4EC9-F661-D830-8FC596C5C25D}" dt="2024-05-29T16:49:52.460" v="41"/>
          <ac:spMkLst>
            <pc:docMk/>
            <pc:sldMk cId="1669869278" sldId="362"/>
            <ac:spMk id="8" creationId="{13123619-04C0-78E3-0216-C0CFE1C38695}"/>
          </ac:spMkLst>
        </pc:spChg>
        <pc:spChg chg="add del">
          <ac:chgData name="Adhikari, Ramesh" userId="S::radhikari@augusta.edu::2b203ecd-78f5-478b-96b0-79d88d6a82ef" providerId="AD" clId="Web-{7B020631-4EC9-F661-D830-8FC596C5C25D}" dt="2024-05-29T16:50:12.273" v="46"/>
          <ac:spMkLst>
            <pc:docMk/>
            <pc:sldMk cId="1669869278" sldId="362"/>
            <ac:spMk id="9" creationId="{E94D30ED-4AE4-24FB-19CB-B79C5D06BB4F}"/>
          </ac:spMkLst>
        </pc:spChg>
        <pc:picChg chg="add mod">
          <ac:chgData name="Adhikari, Ramesh" userId="S::radhikari@augusta.edu::2b203ecd-78f5-478b-96b0-79d88d6a82ef" providerId="AD" clId="Web-{7B020631-4EC9-F661-D830-8FC596C5C25D}" dt="2024-05-29T16:51:14.852" v="53" actId="1076"/>
          <ac:picMkLst>
            <pc:docMk/>
            <pc:sldMk cId="1669869278" sldId="362"/>
            <ac:picMk id="7" creationId="{67F7FCDB-7E15-D302-EF9A-D9D6E10CB6BE}"/>
          </ac:picMkLst>
        </pc:picChg>
        <pc:picChg chg="add del mod">
          <ac:chgData name="Adhikari, Ramesh" userId="S::radhikari@augusta.edu::2b203ecd-78f5-478b-96b0-79d88d6a82ef" providerId="AD" clId="Web-{7B020631-4EC9-F661-D830-8FC596C5C25D}" dt="2024-05-29T16:51:54.353" v="57"/>
          <ac:picMkLst>
            <pc:docMk/>
            <pc:sldMk cId="1669869278" sldId="362"/>
            <ac:picMk id="10" creationId="{3424DF0E-556C-E414-B4A2-9D45272248A4}"/>
          </ac:picMkLst>
        </pc:picChg>
      </pc:sldChg>
      <pc:sldChg chg="addSp delSp modSp add del replId">
        <pc:chgData name="Adhikari, Ramesh" userId="S::radhikari@augusta.edu::2b203ecd-78f5-478b-96b0-79d88d6a82ef" providerId="AD" clId="Web-{7B020631-4EC9-F661-D830-8FC596C5C25D}" dt="2024-05-29T16:52:19.557" v="61"/>
        <pc:sldMkLst>
          <pc:docMk/>
          <pc:sldMk cId="1904822674" sldId="363"/>
        </pc:sldMkLst>
        <pc:spChg chg="add del">
          <ac:chgData name="Adhikari, Ramesh" userId="S::radhikari@augusta.edu::2b203ecd-78f5-478b-96b0-79d88d6a82ef" providerId="AD" clId="Web-{7B020631-4EC9-F661-D830-8FC596C5C25D}" dt="2024-05-29T16:40:40.665" v="12"/>
          <ac:spMkLst>
            <pc:docMk/>
            <pc:sldMk cId="1904822674" sldId="363"/>
            <ac:spMk id="6" creationId="{EBC80FA5-B33A-6EB5-112C-92A2C15AF971}"/>
          </ac:spMkLst>
        </pc:spChg>
        <pc:spChg chg="add del">
          <ac:chgData name="Adhikari, Ramesh" userId="S::radhikari@augusta.edu::2b203ecd-78f5-478b-96b0-79d88d6a82ef" providerId="AD" clId="Web-{7B020631-4EC9-F661-D830-8FC596C5C25D}" dt="2024-05-29T16:40:44.103" v="14"/>
          <ac:spMkLst>
            <pc:docMk/>
            <pc:sldMk cId="1904822674" sldId="363"/>
            <ac:spMk id="8" creationId="{0EB8361E-C19A-A926-843D-9D1AD721FA48}"/>
          </ac:spMkLst>
        </pc:spChg>
        <pc:spChg chg="add del">
          <ac:chgData name="Adhikari, Ramesh" userId="S::radhikari@augusta.edu::2b203ecd-78f5-478b-96b0-79d88d6a82ef" providerId="AD" clId="Web-{7B020631-4EC9-F661-D830-8FC596C5C25D}" dt="2024-05-29T16:42:18.699" v="21"/>
          <ac:spMkLst>
            <pc:docMk/>
            <pc:sldMk cId="1904822674" sldId="363"/>
            <ac:spMk id="10" creationId="{7609285A-F2A9-392B-A4E8-A91914B88FAD}"/>
          </ac:spMkLst>
        </pc:spChg>
        <pc:picChg chg="add del mod">
          <ac:chgData name="Adhikari, Ramesh" userId="S::radhikari@augusta.edu::2b203ecd-78f5-478b-96b0-79d88d6a82ef" providerId="AD" clId="Web-{7B020631-4EC9-F661-D830-8FC596C5C25D}" dt="2024-05-29T16:49:20.318" v="36"/>
          <ac:picMkLst>
            <pc:docMk/>
            <pc:sldMk cId="1904822674" sldId="363"/>
            <ac:picMk id="9" creationId="{085B2E0C-D875-0EE9-FEC0-81A6CE1C6B12}"/>
          </ac:picMkLst>
        </pc:picChg>
        <pc:picChg chg="add del mod">
          <ac:chgData name="Adhikari, Ramesh" userId="S::radhikari@augusta.edu::2b203ecd-78f5-478b-96b0-79d88d6a82ef" providerId="AD" clId="Web-{7B020631-4EC9-F661-D830-8FC596C5C25D}" dt="2024-05-29T16:49:24.193" v="37"/>
          <ac:picMkLst>
            <pc:docMk/>
            <pc:sldMk cId="1904822674" sldId="363"/>
            <ac:picMk id="11" creationId="{2317BCB7-46EB-3E9A-3A79-F0D51E417BED}"/>
          </ac:picMkLst>
        </pc:picChg>
      </pc:sldChg>
      <pc:sldChg chg="addSp delSp modSp add del replId">
        <pc:chgData name="Adhikari, Ramesh" userId="S::radhikari@augusta.edu::2b203ecd-78f5-478b-96b0-79d88d6a82ef" providerId="AD" clId="Web-{7B020631-4EC9-F661-D830-8FC596C5C25D}" dt="2024-05-29T16:52:08.119" v="59"/>
        <pc:sldMkLst>
          <pc:docMk/>
          <pc:sldMk cId="3003371923" sldId="364"/>
        </pc:sldMkLst>
        <pc:spChg chg="add del">
          <ac:chgData name="Adhikari, Ramesh" userId="S::radhikari@augusta.edu::2b203ecd-78f5-478b-96b0-79d88d6a82ef" providerId="AD" clId="Web-{7B020631-4EC9-F661-D830-8FC596C5C25D}" dt="2024-05-29T16:48:04.394" v="33"/>
          <ac:spMkLst>
            <pc:docMk/>
            <pc:sldMk cId="3003371923" sldId="364"/>
            <ac:spMk id="9" creationId="{6FD6F3E1-9735-8E63-7F2A-1E13E496A877}"/>
          </ac:spMkLst>
        </pc:spChg>
        <pc:picChg chg="mod">
          <ac:chgData name="Adhikari, Ramesh" userId="S::radhikari@augusta.edu::2b203ecd-78f5-478b-96b0-79d88d6a82ef" providerId="AD" clId="Web-{7B020631-4EC9-F661-D830-8FC596C5C25D}" dt="2024-05-29T16:48:13.692" v="34" actId="1076"/>
          <ac:picMkLst>
            <pc:docMk/>
            <pc:sldMk cId="3003371923" sldId="364"/>
            <ac:picMk id="7" creationId="{67F7FCDB-7E15-D302-EF9A-D9D6E10CB6BE}"/>
          </ac:picMkLst>
        </pc:picChg>
        <pc:picChg chg="add del mod">
          <ac:chgData name="Adhikari, Ramesh" userId="S::radhikari@augusta.edu::2b203ecd-78f5-478b-96b0-79d88d6a82ef" providerId="AD" clId="Web-{7B020631-4EC9-F661-D830-8FC596C5C25D}" dt="2024-05-29T16:47:42.160" v="28"/>
          <ac:picMkLst>
            <pc:docMk/>
            <pc:sldMk cId="3003371923" sldId="364"/>
            <ac:picMk id="8" creationId="{2185264B-807F-CAAA-AAD2-BA0EA4A2BA68}"/>
          </ac:picMkLst>
        </pc:picChg>
        <pc:picChg chg="add mod">
          <ac:chgData name="Adhikari, Ramesh" userId="S::radhikari@augusta.edu::2b203ecd-78f5-478b-96b0-79d88d6a82ef" providerId="AD" clId="Web-{7B020631-4EC9-F661-D830-8FC596C5C25D}" dt="2024-05-29T16:48:03.910" v="32" actId="14100"/>
          <ac:picMkLst>
            <pc:docMk/>
            <pc:sldMk cId="3003371923" sldId="364"/>
            <ac:picMk id="10" creationId="{D042C726-0D29-329B-28B9-7AF717BC117D}"/>
          </ac:picMkLst>
        </pc:picChg>
      </pc:sldChg>
      <pc:sldChg chg="delSp modSp add del replId">
        <pc:chgData name="Adhikari, Ramesh" userId="S::radhikari@augusta.edu::2b203ecd-78f5-478b-96b0-79d88d6a82ef" providerId="AD" clId="Web-{7B020631-4EC9-F661-D830-8FC596C5C25D}" dt="2024-05-29T17:13:28.384" v="166"/>
        <pc:sldMkLst>
          <pc:docMk/>
          <pc:sldMk cId="234079826" sldId="365"/>
        </pc:sldMkLst>
        <pc:spChg chg="mod">
          <ac:chgData name="Adhikari, Ramesh" userId="S::radhikari@augusta.edu::2b203ecd-78f5-478b-96b0-79d88d6a82ef" providerId="AD" clId="Web-{7B020631-4EC9-F661-D830-8FC596C5C25D}" dt="2024-05-29T17:04:05.214" v="133" actId="1076"/>
          <ac:spMkLst>
            <pc:docMk/>
            <pc:sldMk cId="234079826" sldId="365"/>
            <ac:spMk id="3" creationId="{366CB881-8F75-D44C-97EC-D65343ECE55C}"/>
          </ac:spMkLst>
        </pc:spChg>
        <pc:spChg chg="mod">
          <ac:chgData name="Adhikari, Ramesh" userId="S::radhikari@augusta.edu::2b203ecd-78f5-478b-96b0-79d88d6a82ef" providerId="AD" clId="Web-{7B020631-4EC9-F661-D830-8FC596C5C25D}" dt="2024-05-29T17:04:07.902" v="134" actId="1076"/>
          <ac:spMkLst>
            <pc:docMk/>
            <pc:sldMk cId="234079826" sldId="365"/>
            <ac:spMk id="5" creationId="{CC84EBD2-C945-0A46-BB43-C615A7ECB65E}"/>
          </ac:spMkLst>
        </pc:spChg>
        <pc:picChg chg="mod">
          <ac:chgData name="Adhikari, Ramesh" userId="S::radhikari@augusta.edu::2b203ecd-78f5-478b-96b0-79d88d6a82ef" providerId="AD" clId="Web-{7B020631-4EC9-F661-D830-8FC596C5C25D}" dt="2024-05-29T17:04:02.105" v="132" actId="1076"/>
          <ac:picMkLst>
            <pc:docMk/>
            <pc:sldMk cId="234079826" sldId="365"/>
            <ac:picMk id="7" creationId="{67F7FCDB-7E15-D302-EF9A-D9D6E10CB6BE}"/>
          </ac:picMkLst>
        </pc:picChg>
        <pc:picChg chg="del mod">
          <ac:chgData name="Adhikari, Ramesh" userId="S::radhikari@augusta.edu::2b203ecd-78f5-478b-96b0-79d88d6a82ef" providerId="AD" clId="Web-{7B020631-4EC9-F661-D830-8FC596C5C25D}" dt="2024-05-29T16:56:31.391" v="108"/>
          <ac:picMkLst>
            <pc:docMk/>
            <pc:sldMk cId="234079826" sldId="365"/>
            <ac:picMk id="10" creationId="{3424DF0E-556C-E414-B4A2-9D45272248A4}"/>
          </ac:picMkLst>
        </pc:picChg>
      </pc:sldChg>
      <pc:sldChg chg="addSp delSp modSp add del mod replId setBg">
        <pc:chgData name="Adhikari, Ramesh" userId="S::radhikari@augusta.edu::2b203ecd-78f5-478b-96b0-79d88d6a82ef" providerId="AD" clId="Web-{7B020631-4EC9-F661-D830-8FC596C5C25D}" dt="2024-05-29T17:05:50.514" v="154"/>
        <pc:sldMkLst>
          <pc:docMk/>
          <pc:sldMk cId="3418855231" sldId="366"/>
        </pc:sldMkLst>
        <pc:spChg chg="mod">
          <ac:chgData name="Adhikari, Ramesh" userId="S::radhikari@augusta.edu::2b203ecd-78f5-478b-96b0-79d88d6a82ef" providerId="AD" clId="Web-{7B020631-4EC9-F661-D830-8FC596C5C25D}" dt="2024-05-29T16:56:05.890" v="103"/>
          <ac:spMkLst>
            <pc:docMk/>
            <pc:sldMk cId="3418855231" sldId="366"/>
            <ac:spMk id="2" creationId="{A7E33A9E-4775-1549-8A01-1CEE7D8DF499}"/>
          </ac:spMkLst>
        </pc:spChg>
        <pc:spChg chg="del">
          <ac:chgData name="Adhikari, Ramesh" userId="S::radhikari@augusta.edu::2b203ecd-78f5-478b-96b0-79d88d6a82ef" providerId="AD" clId="Web-{7B020631-4EC9-F661-D830-8FC596C5C25D}" dt="2024-05-29T16:53:48.043" v="75"/>
          <ac:spMkLst>
            <pc:docMk/>
            <pc:sldMk cId="3418855231" sldId="366"/>
            <ac:spMk id="3" creationId="{366CB881-8F75-D44C-97EC-D65343ECE55C}"/>
          </ac:spMkLst>
        </pc:spChg>
        <pc:spChg chg="mod ord">
          <ac:chgData name="Adhikari, Ramesh" userId="S::radhikari@augusta.edu::2b203ecd-78f5-478b-96b0-79d88d6a82ef" providerId="AD" clId="Web-{7B020631-4EC9-F661-D830-8FC596C5C25D}" dt="2024-05-29T16:56:05.890" v="103"/>
          <ac:spMkLst>
            <pc:docMk/>
            <pc:sldMk cId="3418855231" sldId="366"/>
            <ac:spMk id="4" creationId="{AF205EE6-89EF-2447-8334-44EF1647A4AC}"/>
          </ac:spMkLst>
        </pc:spChg>
        <pc:spChg chg="del mod">
          <ac:chgData name="Adhikari, Ramesh" userId="S::radhikari@augusta.edu::2b203ecd-78f5-478b-96b0-79d88d6a82ef" providerId="AD" clId="Web-{7B020631-4EC9-F661-D830-8FC596C5C25D}" dt="2024-05-29T16:55:35.561" v="93"/>
          <ac:spMkLst>
            <pc:docMk/>
            <pc:sldMk cId="3418855231" sldId="366"/>
            <ac:spMk id="5" creationId="{CC84EBD2-C945-0A46-BB43-C615A7ECB65E}"/>
          </ac:spMkLst>
        </pc:spChg>
        <pc:spChg chg="add del">
          <ac:chgData name="Adhikari, Ramesh" userId="S::radhikari@augusta.edu::2b203ecd-78f5-478b-96b0-79d88d6a82ef" providerId="AD" clId="Web-{7B020631-4EC9-F661-D830-8FC596C5C25D}" dt="2024-05-29T16:52:52.058" v="66"/>
          <ac:spMkLst>
            <pc:docMk/>
            <pc:sldMk cId="3418855231" sldId="366"/>
            <ac:spMk id="6" creationId="{C15870F2-3375-2C75-2C0C-33365E637E2A}"/>
          </ac:spMkLst>
        </pc:spChg>
        <pc:spChg chg="add del mod">
          <ac:chgData name="Adhikari, Ramesh" userId="S::radhikari@augusta.edu::2b203ecd-78f5-478b-96b0-79d88d6a82ef" providerId="AD" clId="Web-{7B020631-4EC9-F661-D830-8FC596C5C25D}" dt="2024-05-29T16:55:15.170" v="88"/>
          <ac:spMkLst>
            <pc:docMk/>
            <pc:sldMk cId="3418855231" sldId="366"/>
            <ac:spMk id="11" creationId="{086078FC-A807-CFC0-0345-BC7C22F782B5}"/>
          </ac:spMkLst>
        </pc:spChg>
        <pc:spChg chg="add del">
          <ac:chgData name="Adhikari, Ramesh" userId="S::radhikari@augusta.edu::2b203ecd-78f5-478b-96b0-79d88d6a82ef" providerId="AD" clId="Web-{7B020631-4EC9-F661-D830-8FC596C5C25D}" dt="2024-05-29T16:56:00.703" v="99"/>
          <ac:spMkLst>
            <pc:docMk/>
            <pc:sldMk cId="3418855231" sldId="366"/>
            <ac:spMk id="18" creationId="{7C98A213-5994-475E-B327-DC6EC27FBA8B}"/>
          </ac:spMkLst>
        </pc:spChg>
        <pc:spChg chg="add del">
          <ac:chgData name="Adhikari, Ramesh" userId="S::radhikari@augusta.edu::2b203ecd-78f5-478b-96b0-79d88d6a82ef" providerId="AD" clId="Web-{7B020631-4EC9-F661-D830-8FC596C5C25D}" dt="2024-05-29T16:56:00.703" v="99"/>
          <ac:spMkLst>
            <pc:docMk/>
            <pc:sldMk cId="3418855231" sldId="366"/>
            <ac:spMk id="20" creationId="{4B030A0D-0DAD-4A99-89BB-419527D6A64B}"/>
          </ac:spMkLst>
        </pc:spChg>
        <pc:spChg chg="add del">
          <ac:chgData name="Adhikari, Ramesh" userId="S::radhikari@augusta.edu::2b203ecd-78f5-478b-96b0-79d88d6a82ef" providerId="AD" clId="Web-{7B020631-4EC9-F661-D830-8FC596C5C25D}" dt="2024-05-29T16:56:03.156" v="101"/>
          <ac:spMkLst>
            <pc:docMk/>
            <pc:sldMk cId="3418855231" sldId="366"/>
            <ac:spMk id="22" creationId="{8EC0EE2B-2029-48DD-893D-F528E651B07D}"/>
          </ac:spMkLst>
        </pc:spChg>
        <pc:spChg chg="add del">
          <ac:chgData name="Adhikari, Ramesh" userId="S::radhikari@augusta.edu::2b203ecd-78f5-478b-96b0-79d88d6a82ef" providerId="AD" clId="Web-{7B020631-4EC9-F661-D830-8FC596C5C25D}" dt="2024-05-29T16:56:03.156" v="101"/>
          <ac:spMkLst>
            <pc:docMk/>
            <pc:sldMk cId="3418855231" sldId="366"/>
            <ac:spMk id="23" creationId="{9CB95732-565A-4D2C-A3AB-CC460C0D3826}"/>
          </ac:spMkLst>
        </pc:spChg>
        <pc:spChg chg="add del">
          <ac:chgData name="Adhikari, Ramesh" userId="S::radhikari@augusta.edu::2b203ecd-78f5-478b-96b0-79d88d6a82ef" providerId="AD" clId="Web-{7B020631-4EC9-F661-D830-8FC596C5C25D}" dt="2024-05-29T16:56:03.156" v="101"/>
          <ac:spMkLst>
            <pc:docMk/>
            <pc:sldMk cId="3418855231" sldId="366"/>
            <ac:spMk id="24" creationId="{45AE1D08-1ED1-4F59-B42F-4D8EA33DC8C6}"/>
          </ac:spMkLst>
        </pc:spChg>
        <pc:spChg chg="add del">
          <ac:chgData name="Adhikari, Ramesh" userId="S::radhikari@augusta.edu::2b203ecd-78f5-478b-96b0-79d88d6a82ef" providerId="AD" clId="Web-{7B020631-4EC9-F661-D830-8FC596C5C25D}" dt="2024-05-29T16:56:03.156" v="101"/>
          <ac:spMkLst>
            <pc:docMk/>
            <pc:sldMk cId="3418855231" sldId="366"/>
            <ac:spMk id="25" creationId="{77F1AF47-AE98-4034-BD91-1976FA4D9C4C}"/>
          </ac:spMkLst>
        </pc:spChg>
        <pc:spChg chg="add del">
          <ac:chgData name="Adhikari, Ramesh" userId="S::radhikari@augusta.edu::2b203ecd-78f5-478b-96b0-79d88d6a82ef" providerId="AD" clId="Web-{7B020631-4EC9-F661-D830-8FC596C5C25D}" dt="2024-05-29T16:56:03.156" v="101"/>
          <ac:spMkLst>
            <pc:docMk/>
            <pc:sldMk cId="3418855231" sldId="366"/>
            <ac:spMk id="26" creationId="{9A79B912-88EA-4640-BDEB-51B3B11A026A}"/>
          </ac:spMkLst>
        </pc:spChg>
        <pc:grpChg chg="add del">
          <ac:chgData name="Adhikari, Ramesh" userId="S::radhikari@augusta.edu::2b203ecd-78f5-478b-96b0-79d88d6a82ef" providerId="AD" clId="Web-{7B020631-4EC9-F661-D830-8FC596C5C25D}" dt="2024-05-29T16:56:05.890" v="103"/>
          <ac:grpSpMkLst>
            <pc:docMk/>
            <pc:sldMk cId="3418855231" sldId="366"/>
            <ac:grpSpMk id="28" creationId="{C552714D-0746-516F-8E04-8CD9710DDD4A}"/>
          </ac:grpSpMkLst>
        </pc:grpChg>
        <pc:picChg chg="del">
          <ac:chgData name="Adhikari, Ramesh" userId="S::radhikari@augusta.edu::2b203ecd-78f5-478b-96b0-79d88d6a82ef" providerId="AD" clId="Web-{7B020631-4EC9-F661-D830-8FC596C5C25D}" dt="2024-05-29T16:53:51.950" v="76"/>
          <ac:picMkLst>
            <pc:docMk/>
            <pc:sldMk cId="3418855231" sldId="366"/>
            <ac:picMk id="7" creationId="{67F7FCDB-7E15-D302-EF9A-D9D6E10CB6BE}"/>
          </ac:picMkLst>
        </pc:picChg>
        <pc:picChg chg="add mod ord">
          <ac:chgData name="Adhikari, Ramesh" userId="S::radhikari@augusta.edu::2b203ecd-78f5-478b-96b0-79d88d6a82ef" providerId="AD" clId="Web-{7B020631-4EC9-F661-D830-8FC596C5C25D}" dt="2024-05-29T16:56:05.890" v="103"/>
          <ac:picMkLst>
            <pc:docMk/>
            <pc:sldMk cId="3418855231" sldId="366"/>
            <ac:picMk id="8" creationId="{C1542630-C644-88D3-F802-66BB73AA78BA}"/>
          </ac:picMkLst>
        </pc:picChg>
        <pc:picChg chg="mod ord">
          <ac:chgData name="Adhikari, Ramesh" userId="S::radhikari@augusta.edu::2b203ecd-78f5-478b-96b0-79d88d6a82ef" providerId="AD" clId="Web-{7B020631-4EC9-F661-D830-8FC596C5C25D}" dt="2024-05-29T16:56:05.890" v="103"/>
          <ac:picMkLst>
            <pc:docMk/>
            <pc:sldMk cId="3418855231" sldId="366"/>
            <ac:picMk id="10" creationId="{3424DF0E-556C-E414-B4A2-9D45272248A4}"/>
          </ac:picMkLst>
        </pc:picChg>
        <pc:picChg chg="add mod">
          <ac:chgData name="Adhikari, Ramesh" userId="S::radhikari@augusta.edu::2b203ecd-78f5-478b-96b0-79d88d6a82ef" providerId="AD" clId="Web-{7B020631-4EC9-F661-D830-8FC596C5C25D}" dt="2024-05-29T16:56:10.937" v="105" actId="1076"/>
          <ac:picMkLst>
            <pc:docMk/>
            <pc:sldMk cId="3418855231" sldId="366"/>
            <ac:picMk id="13" creationId="{C99F5B11-E079-5A6A-1B30-4196903D33C2}"/>
          </ac:picMkLst>
        </pc:picChg>
      </pc:sldChg>
      <pc:sldChg chg="add del replId">
        <pc:chgData name="Adhikari, Ramesh" userId="S::radhikari@augusta.edu::2b203ecd-78f5-478b-96b0-79d88d6a82ef" providerId="AD" clId="Web-{7B020631-4EC9-F661-D830-8FC596C5C25D}" dt="2024-05-29T16:52:15.510" v="60"/>
        <pc:sldMkLst>
          <pc:docMk/>
          <pc:sldMk cId="3785512290" sldId="366"/>
        </pc:sldMkLst>
      </pc:sldChg>
      <pc:sldChg chg="addSp delSp modSp add del replId">
        <pc:chgData name="Adhikari, Ramesh" userId="S::radhikari@augusta.edu::2b203ecd-78f5-478b-96b0-79d88d6a82ef" providerId="AD" clId="Web-{7B020631-4EC9-F661-D830-8FC596C5C25D}" dt="2024-05-29T17:12:36.414" v="162"/>
        <pc:sldMkLst>
          <pc:docMk/>
          <pc:sldMk cId="1319970298" sldId="367"/>
        </pc:sldMkLst>
        <pc:spChg chg="mod">
          <ac:chgData name="Adhikari, Ramesh" userId="S::radhikari@augusta.edu::2b203ecd-78f5-478b-96b0-79d88d6a82ef" providerId="AD" clId="Web-{7B020631-4EC9-F661-D830-8FC596C5C25D}" dt="2024-05-29T17:04:21.183" v="138" actId="1076"/>
          <ac:spMkLst>
            <pc:docMk/>
            <pc:sldMk cId="1319970298" sldId="367"/>
            <ac:spMk id="3" creationId="{366CB881-8F75-D44C-97EC-D65343ECE55C}"/>
          </ac:spMkLst>
        </pc:spChg>
        <pc:spChg chg="mod">
          <ac:chgData name="Adhikari, Ramesh" userId="S::radhikari@augusta.edu::2b203ecd-78f5-478b-96b0-79d88d6a82ef" providerId="AD" clId="Web-{7B020631-4EC9-F661-D830-8FC596C5C25D}" dt="2024-05-29T17:04:35.012" v="145" actId="1076"/>
          <ac:spMkLst>
            <pc:docMk/>
            <pc:sldMk cId="1319970298" sldId="367"/>
            <ac:spMk id="5" creationId="{CC84EBD2-C945-0A46-BB43-C615A7ECB65E}"/>
          </ac:spMkLst>
        </pc:spChg>
        <pc:picChg chg="add del mod">
          <ac:chgData name="Adhikari, Ramesh" userId="S::radhikari@augusta.edu::2b203ecd-78f5-478b-96b0-79d88d6a82ef" providerId="AD" clId="Web-{7B020631-4EC9-F661-D830-8FC596C5C25D}" dt="2024-05-29T17:12:36.414" v="162"/>
          <ac:picMkLst>
            <pc:docMk/>
            <pc:sldMk cId="1319970298" sldId="367"/>
            <ac:picMk id="7" creationId="{67F7FCDB-7E15-D302-EF9A-D9D6E10CB6BE}"/>
          </ac:picMkLst>
        </pc:picChg>
        <pc:picChg chg="del mod">
          <ac:chgData name="Adhikari, Ramesh" userId="S::radhikari@augusta.edu::2b203ecd-78f5-478b-96b0-79d88d6a82ef" providerId="AD" clId="Web-{7B020631-4EC9-F661-D830-8FC596C5C25D}" dt="2024-05-29T17:06:48.343" v="159"/>
          <ac:picMkLst>
            <pc:docMk/>
            <pc:sldMk cId="1319970298" sldId="367"/>
            <ac:picMk id="10" creationId="{3424DF0E-556C-E414-B4A2-9D45272248A4}"/>
          </ac:picMkLst>
        </pc:picChg>
      </pc:sldChg>
      <pc:sldChg chg="addSp delSp modSp add replId">
        <pc:chgData name="Adhikari, Ramesh" userId="S::radhikari@augusta.edu::2b203ecd-78f5-478b-96b0-79d88d6a82ef" providerId="AD" clId="Web-{7B020631-4EC9-F661-D830-8FC596C5C25D}" dt="2024-05-29T17:06:03.873" v="156" actId="1076"/>
        <pc:sldMkLst>
          <pc:docMk/>
          <pc:sldMk cId="158112700" sldId="368"/>
        </pc:sldMkLst>
        <pc:spChg chg="del">
          <ac:chgData name="Adhikari, Ramesh" userId="S::radhikari@augusta.edu::2b203ecd-78f5-478b-96b0-79d88d6a82ef" providerId="AD" clId="Web-{7B020631-4EC9-F661-D830-8FC596C5C25D}" dt="2024-05-29T16:57:14.798" v="111"/>
          <ac:spMkLst>
            <pc:docMk/>
            <pc:sldMk cId="158112700" sldId="368"/>
            <ac:spMk id="3" creationId="{366CB881-8F75-D44C-97EC-D65343ECE55C}"/>
          </ac:spMkLst>
        </pc:spChg>
        <pc:spChg chg="del">
          <ac:chgData name="Adhikari, Ramesh" userId="S::radhikari@augusta.edu::2b203ecd-78f5-478b-96b0-79d88d6a82ef" providerId="AD" clId="Web-{7B020631-4EC9-F661-D830-8FC596C5C25D}" dt="2024-05-29T16:57:11.673" v="110"/>
          <ac:spMkLst>
            <pc:docMk/>
            <pc:sldMk cId="158112700" sldId="368"/>
            <ac:spMk id="5" creationId="{CC84EBD2-C945-0A46-BB43-C615A7ECB65E}"/>
          </ac:spMkLst>
        </pc:spChg>
        <pc:spChg chg="add del mod">
          <ac:chgData name="Adhikari, Ramesh" userId="S::radhikari@augusta.edu::2b203ecd-78f5-478b-96b0-79d88d6a82ef" providerId="AD" clId="Web-{7B020631-4EC9-F661-D830-8FC596C5C25D}" dt="2024-05-29T16:57:37.408" v="115"/>
          <ac:spMkLst>
            <pc:docMk/>
            <pc:sldMk cId="158112700" sldId="368"/>
            <ac:spMk id="8" creationId="{F65580A3-70B7-AD5F-4C61-D689DEC96477}"/>
          </ac:spMkLst>
        </pc:spChg>
        <pc:picChg chg="mod">
          <ac:chgData name="Adhikari, Ramesh" userId="S::radhikari@augusta.edu::2b203ecd-78f5-478b-96b0-79d88d6a82ef" providerId="AD" clId="Web-{7B020631-4EC9-F661-D830-8FC596C5C25D}" dt="2024-05-29T17:06:03.873" v="156" actId="1076"/>
          <ac:picMkLst>
            <pc:docMk/>
            <pc:sldMk cId="158112700" sldId="368"/>
            <ac:picMk id="7" creationId="{67F7FCDB-7E15-D302-EF9A-D9D6E10CB6BE}"/>
          </ac:picMkLst>
        </pc:picChg>
        <pc:picChg chg="mod">
          <ac:chgData name="Adhikari, Ramesh" userId="S::radhikari@augusta.edu::2b203ecd-78f5-478b-96b0-79d88d6a82ef" providerId="AD" clId="Web-{7B020631-4EC9-F661-D830-8FC596C5C25D}" dt="2024-05-29T17:06:00.748" v="155" actId="1076"/>
          <ac:picMkLst>
            <pc:docMk/>
            <pc:sldMk cId="158112700" sldId="368"/>
            <ac:picMk id="10" creationId="{3424DF0E-556C-E414-B4A2-9D45272248A4}"/>
          </ac:picMkLst>
        </pc:picChg>
        <pc:picChg chg="add del mod">
          <ac:chgData name="Adhikari, Ramesh" userId="S::radhikari@augusta.edu::2b203ecd-78f5-478b-96b0-79d88d6a82ef" providerId="AD" clId="Web-{7B020631-4EC9-F661-D830-8FC596C5C25D}" dt="2024-05-29T17:00:42.147" v="121"/>
          <ac:picMkLst>
            <pc:docMk/>
            <pc:sldMk cId="158112700" sldId="368"/>
            <ac:picMk id="11" creationId="{EC04F0DB-A687-9EB0-E87D-2B4260E52C56}"/>
          </ac:picMkLst>
        </pc:picChg>
        <pc:picChg chg="add del mod">
          <ac:chgData name="Adhikari, Ramesh" userId="S::radhikari@augusta.edu::2b203ecd-78f5-478b-96b0-79d88d6a82ef" providerId="AD" clId="Web-{7B020631-4EC9-F661-D830-8FC596C5C25D}" dt="2024-05-29T17:01:58.805" v="126"/>
          <ac:picMkLst>
            <pc:docMk/>
            <pc:sldMk cId="158112700" sldId="368"/>
            <ac:picMk id="12" creationId="{B3697E95-A7FD-477A-C42C-17025A2F0443}"/>
          </ac:picMkLst>
        </pc:picChg>
        <pc:picChg chg="add mod">
          <ac:chgData name="Adhikari, Ramesh" userId="S::radhikari@augusta.edu::2b203ecd-78f5-478b-96b0-79d88d6a82ef" providerId="AD" clId="Web-{7B020631-4EC9-F661-D830-8FC596C5C25D}" dt="2024-05-29T17:04:56.575" v="153" actId="1076"/>
          <ac:picMkLst>
            <pc:docMk/>
            <pc:sldMk cId="158112700" sldId="368"/>
            <ac:picMk id="13" creationId="{757A28AA-BEDC-2AFD-DD55-38E919B35AF6}"/>
          </ac:picMkLst>
        </pc:picChg>
      </pc:sldChg>
      <pc:sldChg chg="modSp add replId">
        <pc:chgData name="Adhikari, Ramesh" userId="S::radhikari@augusta.edu::2b203ecd-78f5-478b-96b0-79d88d6a82ef" providerId="AD" clId="Web-{7B020631-4EC9-F661-D830-8FC596C5C25D}" dt="2024-05-29T17:13:42.791" v="167" actId="1076"/>
        <pc:sldMkLst>
          <pc:docMk/>
          <pc:sldMk cId="3263402528" sldId="369"/>
        </pc:sldMkLst>
        <pc:spChg chg="mod">
          <ac:chgData name="Adhikari, Ramesh" userId="S::radhikari@augusta.edu::2b203ecd-78f5-478b-96b0-79d88d6a82ef" providerId="AD" clId="Web-{7B020631-4EC9-F661-D830-8FC596C5C25D}" dt="2024-05-29T17:13:42.791" v="167" actId="1076"/>
          <ac:spMkLst>
            <pc:docMk/>
            <pc:sldMk cId="3263402528" sldId="369"/>
            <ac:spMk id="3" creationId="{366CB881-8F75-D44C-97EC-D65343ECE55C}"/>
          </ac:spMkLst>
        </pc:spChg>
      </pc:sldChg>
    </pc:docChg>
  </pc:docChgLst>
  <pc:docChgLst>
    <pc:chgData name="Costas Busch" userId="3ef20c2cb54b764a" providerId="LiveId" clId="{F4E026D1-0BE3-4EBE-B98F-0171AF0F7509}"/>
    <pc:docChg chg="undo custSel addSld delSld modSld sldOrd">
      <pc:chgData name="Costas Busch" userId="3ef20c2cb54b764a" providerId="LiveId" clId="{F4E026D1-0BE3-4EBE-B98F-0171AF0F7509}" dt="2023-06-14T05:12:04.236" v="8936" actId="1076"/>
      <pc:docMkLst>
        <pc:docMk/>
      </pc:docMkLst>
      <pc:sldChg chg="add del">
        <pc:chgData name="Costas Busch" userId="3ef20c2cb54b764a" providerId="LiveId" clId="{F4E026D1-0BE3-4EBE-B98F-0171AF0F7509}" dt="2023-06-13T13:26:25.129" v="15"/>
        <pc:sldMkLst>
          <pc:docMk/>
          <pc:sldMk cId="3683713687" sldId="261"/>
        </pc:sldMkLst>
      </pc:sldChg>
      <pc:sldChg chg="modSp mod">
        <pc:chgData name="Costas Busch" userId="3ef20c2cb54b764a" providerId="LiveId" clId="{F4E026D1-0BE3-4EBE-B98F-0171AF0F7509}" dt="2023-06-14T05:06:29.214" v="8856" actId="20577"/>
        <pc:sldMkLst>
          <pc:docMk/>
          <pc:sldMk cId="3668939245" sldId="267"/>
        </pc:sldMkLst>
        <pc:spChg chg="mod">
          <ac:chgData name="Costas Busch" userId="3ef20c2cb54b764a" providerId="LiveId" clId="{F4E026D1-0BE3-4EBE-B98F-0171AF0F7509}" dt="2023-06-14T05:06:29.214" v="8856" actId="20577"/>
          <ac:spMkLst>
            <pc:docMk/>
            <pc:sldMk cId="3668939245" sldId="267"/>
            <ac:spMk id="3" creationId="{E3B4BCFF-FDCA-152C-6C46-EDDDB1D60D3A}"/>
          </ac:spMkLst>
        </pc:spChg>
      </pc:sldChg>
      <pc:sldChg chg="modSp mod">
        <pc:chgData name="Costas Busch" userId="3ef20c2cb54b764a" providerId="LiveId" clId="{F4E026D1-0BE3-4EBE-B98F-0171AF0F7509}" dt="2023-06-13T23:11:57.830" v="2016" actId="20577"/>
        <pc:sldMkLst>
          <pc:docMk/>
          <pc:sldMk cId="4013047765" sldId="268"/>
        </pc:sldMkLst>
        <pc:spChg chg="mod">
          <ac:chgData name="Costas Busch" userId="3ef20c2cb54b764a" providerId="LiveId" clId="{F4E026D1-0BE3-4EBE-B98F-0171AF0F7509}" dt="2023-06-13T23:11:57.830" v="2016" actId="20577"/>
          <ac:spMkLst>
            <pc:docMk/>
            <pc:sldMk cId="4013047765" sldId="268"/>
            <ac:spMk id="3" creationId="{18BDABEB-ACEB-A87D-52FE-8B8BD762E9D9}"/>
          </ac:spMkLst>
        </pc:spChg>
      </pc:sldChg>
      <pc:sldChg chg="modSp mod">
        <pc:chgData name="Costas Busch" userId="3ef20c2cb54b764a" providerId="LiveId" clId="{F4E026D1-0BE3-4EBE-B98F-0171AF0F7509}" dt="2023-06-14T05:07:29.100" v="8870" actId="20577"/>
        <pc:sldMkLst>
          <pc:docMk/>
          <pc:sldMk cId="1656717533" sldId="269"/>
        </pc:sldMkLst>
        <pc:spChg chg="mod">
          <ac:chgData name="Costas Busch" userId="3ef20c2cb54b764a" providerId="LiveId" clId="{F4E026D1-0BE3-4EBE-B98F-0171AF0F7509}" dt="2023-06-13T23:27:11.243" v="2203" actId="1076"/>
          <ac:spMkLst>
            <pc:docMk/>
            <pc:sldMk cId="1656717533" sldId="269"/>
            <ac:spMk id="5" creationId="{8C8C4AD4-CD8B-3645-B6AB-58097E02BA6F}"/>
          </ac:spMkLst>
        </pc:spChg>
        <pc:spChg chg="mod">
          <ac:chgData name="Costas Busch" userId="3ef20c2cb54b764a" providerId="LiveId" clId="{F4E026D1-0BE3-4EBE-B98F-0171AF0F7509}" dt="2023-06-14T05:07:29.100" v="8870" actId="20577"/>
          <ac:spMkLst>
            <pc:docMk/>
            <pc:sldMk cId="1656717533" sldId="269"/>
            <ac:spMk id="16" creationId="{48EFC9AF-9CFC-B642-B6F4-28CCE3255B31}"/>
          </ac:spMkLst>
        </pc:spChg>
      </pc:sldChg>
      <pc:sldChg chg="addSp delSp modSp mod">
        <pc:chgData name="Costas Busch" userId="3ef20c2cb54b764a" providerId="LiveId" clId="{F4E026D1-0BE3-4EBE-B98F-0171AF0F7509}" dt="2023-06-14T03:30:39.859" v="7375" actId="20577"/>
        <pc:sldMkLst>
          <pc:docMk/>
          <pc:sldMk cId="699359411" sldId="270"/>
        </pc:sldMkLst>
        <pc:spChg chg="add mod">
          <ac:chgData name="Costas Busch" userId="3ef20c2cb54b764a" providerId="LiveId" clId="{F4E026D1-0BE3-4EBE-B98F-0171AF0F7509}" dt="2023-06-13T23:56:36.087" v="2971" actId="20577"/>
          <ac:spMkLst>
            <pc:docMk/>
            <pc:sldMk cId="699359411" sldId="270"/>
            <ac:spMk id="4" creationId="{E924854A-3E42-7743-7E8F-B3F5773955D8}"/>
          </ac:spMkLst>
        </pc:spChg>
        <pc:spChg chg="mod">
          <ac:chgData name="Costas Busch" userId="3ef20c2cb54b764a" providerId="LiveId" clId="{F4E026D1-0BE3-4EBE-B98F-0171AF0F7509}" dt="2023-06-14T03:30:39.859" v="7375" actId="20577"/>
          <ac:spMkLst>
            <pc:docMk/>
            <pc:sldMk cId="699359411" sldId="270"/>
            <ac:spMk id="13" creationId="{ED400A8D-EAC8-DB46-B502-9EEFF50645CE}"/>
          </ac:spMkLst>
        </pc:spChg>
        <pc:picChg chg="del mod">
          <ac:chgData name="Costas Busch" userId="3ef20c2cb54b764a" providerId="LiveId" clId="{F4E026D1-0BE3-4EBE-B98F-0171AF0F7509}" dt="2023-06-13T23:38:51.142" v="2787" actId="478"/>
          <ac:picMkLst>
            <pc:docMk/>
            <pc:sldMk cId="699359411" sldId="270"/>
            <ac:picMk id="14" creationId="{2BED468B-5974-5B4A-9BC4-785CC507F67E}"/>
          </ac:picMkLst>
        </pc:picChg>
      </pc:sldChg>
      <pc:sldChg chg="addSp modSp mod">
        <pc:chgData name="Costas Busch" userId="3ef20c2cb54b764a" providerId="LiveId" clId="{F4E026D1-0BE3-4EBE-B98F-0171AF0F7509}" dt="2023-06-14T04:54:42.168" v="8648" actId="20577"/>
        <pc:sldMkLst>
          <pc:docMk/>
          <pc:sldMk cId="2828316145" sldId="273"/>
        </pc:sldMkLst>
        <pc:spChg chg="add mod">
          <ac:chgData name="Costas Busch" userId="3ef20c2cb54b764a" providerId="LiveId" clId="{F4E026D1-0BE3-4EBE-B98F-0171AF0F7509}" dt="2023-06-14T04:18:39.104" v="7628" actId="20577"/>
          <ac:spMkLst>
            <pc:docMk/>
            <pc:sldMk cId="2828316145" sldId="273"/>
            <ac:spMk id="3" creationId="{94C2BD00-4E47-8795-993C-A6F42182DA48}"/>
          </ac:spMkLst>
        </pc:spChg>
        <pc:spChg chg="mod">
          <ac:chgData name="Costas Busch" userId="3ef20c2cb54b764a" providerId="LiveId" clId="{F4E026D1-0BE3-4EBE-B98F-0171AF0F7509}" dt="2023-06-14T04:54:42.168" v="8648" actId="20577"/>
          <ac:spMkLst>
            <pc:docMk/>
            <pc:sldMk cId="2828316145" sldId="273"/>
            <ac:spMk id="8" creationId="{6AE42F5E-AD9E-7640-88D9-2C70AD739CBB}"/>
          </ac:spMkLst>
        </pc:spChg>
      </pc:sldChg>
      <pc:sldChg chg="modSp mod">
        <pc:chgData name="Costas Busch" userId="3ef20c2cb54b764a" providerId="LiveId" clId="{F4E026D1-0BE3-4EBE-B98F-0171AF0F7509}" dt="2023-06-13T13:53:16.442" v="334" actId="1076"/>
        <pc:sldMkLst>
          <pc:docMk/>
          <pc:sldMk cId="1996093850" sldId="277"/>
        </pc:sldMkLst>
        <pc:spChg chg="mod">
          <ac:chgData name="Costas Busch" userId="3ef20c2cb54b764a" providerId="LiveId" clId="{F4E026D1-0BE3-4EBE-B98F-0171AF0F7509}" dt="2023-06-13T13:53:16.442" v="334" actId="1076"/>
          <ac:spMkLst>
            <pc:docMk/>
            <pc:sldMk cId="1996093850" sldId="277"/>
            <ac:spMk id="3" creationId="{548AF42E-9D47-9549-8647-AE3C24F8B78B}"/>
          </ac:spMkLst>
        </pc:spChg>
      </pc:sldChg>
      <pc:sldChg chg="modSp mod">
        <pc:chgData name="Costas Busch" userId="3ef20c2cb54b764a" providerId="LiveId" clId="{F4E026D1-0BE3-4EBE-B98F-0171AF0F7509}" dt="2023-06-13T14:27:46.161" v="832" actId="27636"/>
        <pc:sldMkLst>
          <pc:docMk/>
          <pc:sldMk cId="1794534097" sldId="278"/>
        </pc:sldMkLst>
        <pc:spChg chg="mod">
          <ac:chgData name="Costas Busch" userId="3ef20c2cb54b764a" providerId="LiveId" clId="{F4E026D1-0BE3-4EBE-B98F-0171AF0F7509}" dt="2023-06-13T14:27:46.161" v="832" actId="27636"/>
          <ac:spMkLst>
            <pc:docMk/>
            <pc:sldMk cId="1794534097" sldId="278"/>
            <ac:spMk id="3" creationId="{9ED9A692-A3E0-2246-9224-E5F217964E5E}"/>
          </ac:spMkLst>
        </pc:spChg>
      </pc:sldChg>
      <pc:sldChg chg="addSp modSp mod">
        <pc:chgData name="Costas Busch" userId="3ef20c2cb54b764a" providerId="LiveId" clId="{F4E026D1-0BE3-4EBE-B98F-0171AF0F7509}" dt="2023-06-14T04:15:26.940" v="7504" actId="20577"/>
        <pc:sldMkLst>
          <pc:docMk/>
          <pc:sldMk cId="3166306766" sldId="279"/>
        </pc:sldMkLst>
        <pc:spChg chg="add mod">
          <ac:chgData name="Costas Busch" userId="3ef20c2cb54b764a" providerId="LiveId" clId="{F4E026D1-0BE3-4EBE-B98F-0171AF0F7509}" dt="2023-06-14T02:02:11.975" v="5310" actId="1076"/>
          <ac:spMkLst>
            <pc:docMk/>
            <pc:sldMk cId="3166306766" sldId="279"/>
            <ac:spMk id="5" creationId="{0A6776CD-DC58-F929-010D-C37052DDC7F6}"/>
          </ac:spMkLst>
        </pc:spChg>
        <pc:spChg chg="mod">
          <ac:chgData name="Costas Busch" userId="3ef20c2cb54b764a" providerId="LiveId" clId="{F4E026D1-0BE3-4EBE-B98F-0171AF0F7509}" dt="2023-06-14T04:15:26.940" v="7504" actId="20577"/>
          <ac:spMkLst>
            <pc:docMk/>
            <pc:sldMk cId="3166306766" sldId="279"/>
            <ac:spMk id="7" creationId="{9EE05F22-FF77-754D-8890-0250D699E0E8}"/>
          </ac:spMkLst>
        </pc:spChg>
      </pc:sldChg>
      <pc:sldChg chg="addSp delSp modSp mod">
        <pc:chgData name="Costas Busch" userId="3ef20c2cb54b764a" providerId="LiveId" clId="{F4E026D1-0BE3-4EBE-B98F-0171AF0F7509}" dt="2023-06-14T02:38:15.268" v="5958" actId="478"/>
        <pc:sldMkLst>
          <pc:docMk/>
          <pc:sldMk cId="2872039136" sldId="280"/>
        </pc:sldMkLst>
        <pc:spChg chg="mod">
          <ac:chgData name="Costas Busch" userId="3ef20c2cb54b764a" providerId="LiveId" clId="{F4E026D1-0BE3-4EBE-B98F-0171AF0F7509}" dt="2023-06-14T02:09:46.850" v="5415" actId="20577"/>
          <ac:spMkLst>
            <pc:docMk/>
            <pc:sldMk cId="2872039136" sldId="280"/>
            <ac:spMk id="2" creationId="{86413F88-5532-0E46-84EC-1494E3B4B26E}"/>
          </ac:spMkLst>
        </pc:spChg>
        <pc:spChg chg="add del mod">
          <ac:chgData name="Costas Busch" userId="3ef20c2cb54b764a" providerId="LiveId" clId="{F4E026D1-0BE3-4EBE-B98F-0171AF0F7509}" dt="2023-06-14T02:32:53.905" v="5890" actId="478"/>
          <ac:spMkLst>
            <pc:docMk/>
            <pc:sldMk cId="2872039136" sldId="280"/>
            <ac:spMk id="3" creationId="{84BEFA19-25D6-5B57-9358-02F488618C60}"/>
          </ac:spMkLst>
        </pc:spChg>
        <pc:spChg chg="add del mod">
          <ac:chgData name="Costas Busch" userId="3ef20c2cb54b764a" providerId="LiveId" clId="{F4E026D1-0BE3-4EBE-B98F-0171AF0F7509}" dt="2023-06-14T02:02:31.192" v="5311" actId="478"/>
          <ac:spMkLst>
            <pc:docMk/>
            <pc:sldMk cId="2872039136" sldId="280"/>
            <ac:spMk id="5" creationId="{9BFAE5FB-CF30-EEA2-42A8-7DDCC9F50AC7}"/>
          </ac:spMkLst>
        </pc:spChg>
        <pc:spChg chg="add del mod">
          <ac:chgData name="Costas Busch" userId="3ef20c2cb54b764a" providerId="LiveId" clId="{F4E026D1-0BE3-4EBE-B98F-0171AF0F7509}" dt="2023-06-14T02:32:53.905" v="5890" actId="478"/>
          <ac:spMkLst>
            <pc:docMk/>
            <pc:sldMk cId="2872039136" sldId="280"/>
            <ac:spMk id="6" creationId="{9E19F145-1385-A6AB-3147-9E69723E297F}"/>
          </ac:spMkLst>
        </pc:spChg>
        <pc:spChg chg="add del mod">
          <ac:chgData name="Costas Busch" userId="3ef20c2cb54b764a" providerId="LiveId" clId="{F4E026D1-0BE3-4EBE-B98F-0171AF0F7509}" dt="2023-06-14T02:15:18.239" v="5496"/>
          <ac:spMkLst>
            <pc:docMk/>
            <pc:sldMk cId="2872039136" sldId="280"/>
            <ac:spMk id="7" creationId="{F59E9B88-186F-5D78-7E5D-1029BDF38456}"/>
          </ac:spMkLst>
        </pc:spChg>
        <pc:spChg chg="add del mod">
          <ac:chgData name="Costas Busch" userId="3ef20c2cb54b764a" providerId="LiveId" clId="{F4E026D1-0BE3-4EBE-B98F-0171AF0F7509}" dt="2023-06-14T02:32:53.905" v="5890" actId="478"/>
          <ac:spMkLst>
            <pc:docMk/>
            <pc:sldMk cId="2872039136" sldId="280"/>
            <ac:spMk id="8" creationId="{6A61B536-7021-3361-E1E2-F9A4BDA16822}"/>
          </ac:spMkLst>
        </pc:spChg>
        <pc:spChg chg="add del mod">
          <ac:chgData name="Costas Busch" userId="3ef20c2cb54b764a" providerId="LiveId" clId="{F4E026D1-0BE3-4EBE-B98F-0171AF0F7509}" dt="2023-06-14T02:32:53.905" v="5890" actId="478"/>
          <ac:spMkLst>
            <pc:docMk/>
            <pc:sldMk cId="2872039136" sldId="280"/>
            <ac:spMk id="9" creationId="{DDD54666-BCBE-79C1-694D-4C48752912C0}"/>
          </ac:spMkLst>
        </pc:spChg>
        <pc:spChg chg="mod">
          <ac:chgData name="Costas Busch" userId="3ef20c2cb54b764a" providerId="LiveId" clId="{F4E026D1-0BE3-4EBE-B98F-0171AF0F7509}" dt="2023-06-14T02:20:23.245" v="5772" actId="20577"/>
          <ac:spMkLst>
            <pc:docMk/>
            <pc:sldMk cId="2872039136" sldId="280"/>
            <ac:spMk id="14" creationId="{8D1C8977-8EFA-BF44-ACF4-9378F6956C44}"/>
          </ac:spMkLst>
        </pc:spChg>
        <pc:spChg chg="add del mod">
          <ac:chgData name="Costas Busch" userId="3ef20c2cb54b764a" providerId="LiveId" clId="{F4E026D1-0BE3-4EBE-B98F-0171AF0F7509}" dt="2023-06-14T02:36:43.191" v="5933" actId="478"/>
          <ac:spMkLst>
            <pc:docMk/>
            <pc:sldMk cId="2872039136" sldId="280"/>
            <ac:spMk id="15" creationId="{4286EB57-FCF2-13A5-51D9-50DAD0AC9F7C}"/>
          </ac:spMkLst>
        </pc:spChg>
        <pc:spChg chg="add del mod">
          <ac:chgData name="Costas Busch" userId="3ef20c2cb54b764a" providerId="LiveId" clId="{F4E026D1-0BE3-4EBE-B98F-0171AF0F7509}" dt="2023-06-14T02:36:40.270" v="5932" actId="478"/>
          <ac:spMkLst>
            <pc:docMk/>
            <pc:sldMk cId="2872039136" sldId="280"/>
            <ac:spMk id="18" creationId="{438E8878-7275-AD34-F758-968EB82E004F}"/>
          </ac:spMkLst>
        </pc:spChg>
        <pc:spChg chg="add mod">
          <ac:chgData name="Costas Busch" userId="3ef20c2cb54b764a" providerId="LiveId" clId="{F4E026D1-0BE3-4EBE-B98F-0171AF0F7509}" dt="2023-06-14T02:36:22.326" v="5929" actId="1076"/>
          <ac:spMkLst>
            <pc:docMk/>
            <pc:sldMk cId="2872039136" sldId="280"/>
            <ac:spMk id="21" creationId="{68608FB9-75E8-B446-6FCE-985CBDF6528B}"/>
          </ac:spMkLst>
        </pc:spChg>
        <pc:spChg chg="add mod">
          <ac:chgData name="Costas Busch" userId="3ef20c2cb54b764a" providerId="LiveId" clId="{F4E026D1-0BE3-4EBE-B98F-0171AF0F7509}" dt="2023-06-14T02:37:26.983" v="5943" actId="14100"/>
          <ac:spMkLst>
            <pc:docMk/>
            <pc:sldMk cId="2872039136" sldId="280"/>
            <ac:spMk id="24" creationId="{66D54843-70B3-0E87-3029-C843EC1E823F}"/>
          </ac:spMkLst>
        </pc:spChg>
        <pc:spChg chg="add mod">
          <ac:chgData name="Costas Busch" userId="3ef20c2cb54b764a" providerId="LiveId" clId="{F4E026D1-0BE3-4EBE-B98F-0171AF0F7509}" dt="2023-06-14T02:37:39.520" v="5947" actId="20577"/>
          <ac:spMkLst>
            <pc:docMk/>
            <pc:sldMk cId="2872039136" sldId="280"/>
            <ac:spMk id="25" creationId="{5552D7DC-C814-D362-1A26-B2ECCACC8FA8}"/>
          </ac:spMkLst>
        </pc:spChg>
        <pc:spChg chg="add mod">
          <ac:chgData name="Costas Busch" userId="3ef20c2cb54b764a" providerId="LiveId" clId="{F4E026D1-0BE3-4EBE-B98F-0171AF0F7509}" dt="2023-06-14T02:37:51.330" v="5951" actId="20577"/>
          <ac:spMkLst>
            <pc:docMk/>
            <pc:sldMk cId="2872039136" sldId="280"/>
            <ac:spMk id="26" creationId="{3B2B1BAE-3F22-342A-73F1-3167C9916C8F}"/>
          </ac:spMkLst>
        </pc:spChg>
        <pc:spChg chg="add mod">
          <ac:chgData name="Costas Busch" userId="3ef20c2cb54b764a" providerId="LiveId" clId="{F4E026D1-0BE3-4EBE-B98F-0171AF0F7509}" dt="2023-06-14T02:38:01.030" v="5955" actId="20577"/>
          <ac:spMkLst>
            <pc:docMk/>
            <pc:sldMk cId="2872039136" sldId="280"/>
            <ac:spMk id="27" creationId="{A41723FE-5E6F-80DD-1242-102B620A7A1D}"/>
          </ac:spMkLst>
        </pc:spChg>
        <pc:spChg chg="add del mod">
          <ac:chgData name="Costas Busch" userId="3ef20c2cb54b764a" providerId="LiveId" clId="{F4E026D1-0BE3-4EBE-B98F-0171AF0F7509}" dt="2023-06-14T02:38:15.268" v="5958" actId="478"/>
          <ac:spMkLst>
            <pc:docMk/>
            <pc:sldMk cId="2872039136" sldId="280"/>
            <ac:spMk id="28" creationId="{B63AFB03-CBDD-D375-6312-D8AC9D3E3621}"/>
          </ac:spMkLst>
        </pc:spChg>
        <pc:picChg chg="del mod">
          <ac:chgData name="Costas Busch" userId="3ef20c2cb54b764a" providerId="LiveId" clId="{F4E026D1-0BE3-4EBE-B98F-0171AF0F7509}" dt="2023-06-14T01:57:30.333" v="5255" actId="478"/>
          <ac:picMkLst>
            <pc:docMk/>
            <pc:sldMk cId="2872039136" sldId="280"/>
            <ac:picMk id="11" creationId="{B10CBD8B-66F9-084E-8E1E-3ADBA1ACF3CA}"/>
          </ac:picMkLst>
        </pc:picChg>
        <pc:cxnChg chg="add mod">
          <ac:chgData name="Costas Busch" userId="3ef20c2cb54b764a" providerId="LiveId" clId="{F4E026D1-0BE3-4EBE-B98F-0171AF0F7509}" dt="2023-06-14T02:34:48.326" v="5911" actId="692"/>
          <ac:cxnSpMkLst>
            <pc:docMk/>
            <pc:sldMk cId="2872039136" sldId="280"/>
            <ac:cxnSpMk id="12" creationId="{5D346A17-EDF9-7036-C194-CF612D1B5AAC}"/>
          </ac:cxnSpMkLst>
        </pc:cxnChg>
        <pc:cxnChg chg="add mod">
          <ac:chgData name="Costas Busch" userId="3ef20c2cb54b764a" providerId="LiveId" clId="{F4E026D1-0BE3-4EBE-B98F-0171AF0F7509}" dt="2023-06-14T02:35:52.211" v="5922" actId="1076"/>
          <ac:cxnSpMkLst>
            <pc:docMk/>
            <pc:sldMk cId="2872039136" sldId="280"/>
            <ac:cxnSpMk id="17" creationId="{2F7FCD24-C7AD-CA99-B1EF-5415587B0DD3}"/>
          </ac:cxnSpMkLst>
        </pc:cxnChg>
        <pc:cxnChg chg="add mod">
          <ac:chgData name="Costas Busch" userId="3ef20c2cb54b764a" providerId="LiveId" clId="{F4E026D1-0BE3-4EBE-B98F-0171AF0F7509}" dt="2023-06-14T02:35:48.318" v="5921" actId="1076"/>
          <ac:cxnSpMkLst>
            <pc:docMk/>
            <pc:sldMk cId="2872039136" sldId="280"/>
            <ac:cxnSpMk id="19" creationId="{3713A3AE-22E5-210B-6FE4-557B15CA4EFC}"/>
          </ac:cxnSpMkLst>
        </pc:cxnChg>
        <pc:cxnChg chg="add mod">
          <ac:chgData name="Costas Busch" userId="3ef20c2cb54b764a" providerId="LiveId" clId="{F4E026D1-0BE3-4EBE-B98F-0171AF0F7509}" dt="2023-06-14T02:35:59.355" v="5924" actId="1076"/>
          <ac:cxnSpMkLst>
            <pc:docMk/>
            <pc:sldMk cId="2872039136" sldId="280"/>
            <ac:cxnSpMk id="20" creationId="{2D6665E1-4A82-A6BE-3E5C-A7CF2F7CD9D5}"/>
          </ac:cxnSpMkLst>
        </pc:cxnChg>
        <pc:cxnChg chg="add mod">
          <ac:chgData name="Costas Busch" userId="3ef20c2cb54b764a" providerId="LiveId" clId="{F4E026D1-0BE3-4EBE-B98F-0171AF0F7509}" dt="2023-06-14T02:36:34.242" v="5931" actId="1076"/>
          <ac:cxnSpMkLst>
            <pc:docMk/>
            <pc:sldMk cId="2872039136" sldId="280"/>
            <ac:cxnSpMk id="22" creationId="{83DA1624-85D8-B70F-7A0E-6E42D05FD147}"/>
          </ac:cxnSpMkLst>
        </pc:cxnChg>
      </pc:sldChg>
      <pc:sldChg chg="modSp mod">
        <pc:chgData name="Costas Busch" userId="3ef20c2cb54b764a" providerId="LiveId" clId="{F4E026D1-0BE3-4EBE-B98F-0171AF0F7509}" dt="2023-06-14T04:58:17.958" v="8702" actId="12"/>
        <pc:sldMkLst>
          <pc:docMk/>
          <pc:sldMk cId="1122331033" sldId="336"/>
        </pc:sldMkLst>
        <pc:spChg chg="mod">
          <ac:chgData name="Costas Busch" userId="3ef20c2cb54b764a" providerId="LiveId" clId="{F4E026D1-0BE3-4EBE-B98F-0171AF0F7509}" dt="2023-06-14T04:58:17.958" v="8702" actId="12"/>
          <ac:spMkLst>
            <pc:docMk/>
            <pc:sldMk cId="1122331033" sldId="336"/>
            <ac:spMk id="3" creationId="{22ACDDCD-2222-497C-BB35-7D409113F0DB}"/>
          </ac:spMkLst>
        </pc:spChg>
      </pc:sldChg>
      <pc:sldChg chg="modSp mod">
        <pc:chgData name="Costas Busch" userId="3ef20c2cb54b764a" providerId="LiveId" clId="{F4E026D1-0BE3-4EBE-B98F-0171AF0F7509}" dt="2023-06-14T03:27:38.502" v="7318" actId="1076"/>
        <pc:sldMkLst>
          <pc:docMk/>
          <pc:sldMk cId="3266426375" sldId="337"/>
        </pc:sldMkLst>
        <pc:spChg chg="mod">
          <ac:chgData name="Costas Busch" userId="3ef20c2cb54b764a" providerId="LiveId" clId="{F4E026D1-0BE3-4EBE-B98F-0171AF0F7509}" dt="2023-06-14T03:27:21.806" v="7314" actId="1076"/>
          <ac:spMkLst>
            <pc:docMk/>
            <pc:sldMk cId="3266426375" sldId="337"/>
            <ac:spMk id="76" creationId="{58B1173D-FF9D-2342-83CA-944AC035AADE}"/>
          </ac:spMkLst>
        </pc:spChg>
        <pc:spChg chg="mod">
          <ac:chgData name="Costas Busch" userId="3ef20c2cb54b764a" providerId="LiveId" clId="{F4E026D1-0BE3-4EBE-B98F-0171AF0F7509}" dt="2023-06-14T03:27:09.215" v="7312" actId="1076"/>
          <ac:spMkLst>
            <pc:docMk/>
            <pc:sldMk cId="3266426375" sldId="337"/>
            <ac:spMk id="78" creationId="{231136B3-6BA1-DB4B-91D5-EBE05A61BFF1}"/>
          </ac:spMkLst>
        </pc:spChg>
        <pc:spChg chg="mod">
          <ac:chgData name="Costas Busch" userId="3ef20c2cb54b764a" providerId="LiveId" clId="{F4E026D1-0BE3-4EBE-B98F-0171AF0F7509}" dt="2023-06-14T03:27:38.502" v="7318" actId="1076"/>
          <ac:spMkLst>
            <pc:docMk/>
            <pc:sldMk cId="3266426375" sldId="337"/>
            <ac:spMk id="87" creationId="{C3C5A2DA-3E97-FE47-A8EF-B04EDDA8318A}"/>
          </ac:spMkLst>
        </pc:spChg>
      </pc:sldChg>
      <pc:sldChg chg="addSp delSp modSp mod">
        <pc:chgData name="Costas Busch" userId="3ef20c2cb54b764a" providerId="LiveId" clId="{F4E026D1-0BE3-4EBE-B98F-0171AF0F7509}" dt="2023-06-14T05:12:04.236" v="8936" actId="1076"/>
        <pc:sldMkLst>
          <pc:docMk/>
          <pc:sldMk cId="3803548440" sldId="338"/>
        </pc:sldMkLst>
        <pc:spChg chg="mod">
          <ac:chgData name="Costas Busch" userId="3ef20c2cb54b764a" providerId="LiveId" clId="{F4E026D1-0BE3-4EBE-B98F-0171AF0F7509}" dt="2023-06-13T23:39:17.512" v="2796" actId="20577"/>
          <ac:spMkLst>
            <pc:docMk/>
            <pc:sldMk cId="3803548440" sldId="338"/>
            <ac:spMk id="2" creationId="{76FA2DE4-F6D1-D147-AEA8-F53B17E9E34C}"/>
          </ac:spMkLst>
        </pc:spChg>
        <pc:spChg chg="mod">
          <ac:chgData name="Costas Busch" userId="3ef20c2cb54b764a" providerId="LiveId" clId="{F4E026D1-0BE3-4EBE-B98F-0171AF0F7509}" dt="2023-06-14T05:08:24.428" v="8874" actId="20577"/>
          <ac:spMkLst>
            <pc:docMk/>
            <pc:sldMk cId="3803548440" sldId="338"/>
            <ac:spMk id="3" creationId="{2259432C-83DD-0249-ABAA-92F52EC75D9E}"/>
          </ac:spMkLst>
        </pc:spChg>
        <pc:spChg chg="add mod">
          <ac:chgData name="Costas Busch" userId="3ef20c2cb54b764a" providerId="LiveId" clId="{F4E026D1-0BE3-4EBE-B98F-0171AF0F7509}" dt="2023-06-14T05:09:59.090" v="8913" actId="1076"/>
          <ac:spMkLst>
            <pc:docMk/>
            <pc:sldMk cId="3803548440" sldId="338"/>
            <ac:spMk id="9" creationId="{9D0C5B96-E52B-18C5-F451-1886A820551E}"/>
          </ac:spMkLst>
        </pc:spChg>
        <pc:spChg chg="add mod">
          <ac:chgData name="Costas Busch" userId="3ef20c2cb54b764a" providerId="LiveId" clId="{F4E026D1-0BE3-4EBE-B98F-0171AF0F7509}" dt="2023-06-14T05:11:19.788" v="8932" actId="1076"/>
          <ac:spMkLst>
            <pc:docMk/>
            <pc:sldMk cId="3803548440" sldId="338"/>
            <ac:spMk id="11" creationId="{C678B222-D652-7870-A6DC-886ECEEB0335}"/>
          </ac:spMkLst>
        </pc:spChg>
        <pc:spChg chg="add del mod">
          <ac:chgData name="Costas Busch" userId="3ef20c2cb54b764a" providerId="LiveId" clId="{F4E026D1-0BE3-4EBE-B98F-0171AF0F7509}" dt="2023-06-14T05:09:37.246" v="8906" actId="478"/>
          <ac:spMkLst>
            <pc:docMk/>
            <pc:sldMk cId="3803548440" sldId="338"/>
            <ac:spMk id="12" creationId="{20B0DC25-928F-9413-E825-F9CA6E09CEAE}"/>
          </ac:spMkLst>
        </pc:spChg>
        <pc:spChg chg="add del mod">
          <ac:chgData name="Costas Busch" userId="3ef20c2cb54b764a" providerId="LiveId" clId="{F4E026D1-0BE3-4EBE-B98F-0171AF0F7509}" dt="2023-06-14T05:09:40.506" v="8907" actId="478"/>
          <ac:spMkLst>
            <pc:docMk/>
            <pc:sldMk cId="3803548440" sldId="338"/>
            <ac:spMk id="13" creationId="{BB6CFCC7-8D7E-26FF-46BD-C732E5B854AC}"/>
          </ac:spMkLst>
        </pc:spChg>
        <pc:spChg chg="add del mod">
          <ac:chgData name="Costas Busch" userId="3ef20c2cb54b764a" providerId="LiveId" clId="{F4E026D1-0BE3-4EBE-B98F-0171AF0F7509}" dt="2023-06-14T05:10:06.359" v="8915" actId="478"/>
          <ac:spMkLst>
            <pc:docMk/>
            <pc:sldMk cId="3803548440" sldId="338"/>
            <ac:spMk id="14" creationId="{F43F2185-E7B0-155D-3066-314632ECE2F1}"/>
          </ac:spMkLst>
        </pc:spChg>
        <pc:spChg chg="add mod">
          <ac:chgData name="Costas Busch" userId="3ef20c2cb54b764a" providerId="LiveId" clId="{F4E026D1-0BE3-4EBE-B98F-0171AF0F7509}" dt="2023-06-14T05:11:15.660" v="8931" actId="1076"/>
          <ac:spMkLst>
            <pc:docMk/>
            <pc:sldMk cId="3803548440" sldId="338"/>
            <ac:spMk id="15" creationId="{1F940E91-1F3E-5381-5E67-B0DCC0531DA1}"/>
          </ac:spMkLst>
        </pc:spChg>
        <pc:spChg chg="add mod">
          <ac:chgData name="Costas Busch" userId="3ef20c2cb54b764a" providerId="LiveId" clId="{F4E026D1-0BE3-4EBE-B98F-0171AF0F7509}" dt="2023-06-14T05:11:07.019" v="8930" actId="1076"/>
          <ac:spMkLst>
            <pc:docMk/>
            <pc:sldMk cId="3803548440" sldId="338"/>
            <ac:spMk id="16" creationId="{AA39A975-79FE-AFE3-11E6-90FD62F55A71}"/>
          </ac:spMkLst>
        </pc:spChg>
        <pc:cxnChg chg="add mod">
          <ac:chgData name="Costas Busch" userId="3ef20c2cb54b764a" providerId="LiveId" clId="{F4E026D1-0BE3-4EBE-B98F-0171AF0F7509}" dt="2023-06-14T05:08:15.949" v="8872" actId="1076"/>
          <ac:cxnSpMkLst>
            <pc:docMk/>
            <pc:sldMk cId="3803548440" sldId="338"/>
            <ac:cxnSpMk id="5" creationId="{5E22A772-654C-3BC3-FC30-ABA99EE9DB8D}"/>
          </ac:cxnSpMkLst>
        </pc:cxnChg>
        <pc:cxnChg chg="add del mod">
          <ac:chgData name="Costas Busch" userId="3ef20c2cb54b764a" providerId="LiveId" clId="{F4E026D1-0BE3-4EBE-B98F-0171AF0F7509}" dt="2023-06-14T05:10:39.442" v="8921" actId="478"/>
          <ac:cxnSpMkLst>
            <pc:docMk/>
            <pc:sldMk cId="3803548440" sldId="338"/>
            <ac:cxnSpMk id="6" creationId="{168C3DB2-B5B2-883D-6E8A-F7B91E7E393B}"/>
          </ac:cxnSpMkLst>
        </pc:cxnChg>
        <pc:cxnChg chg="add del mod">
          <ac:chgData name="Costas Busch" userId="3ef20c2cb54b764a" providerId="LiveId" clId="{F4E026D1-0BE3-4EBE-B98F-0171AF0F7509}" dt="2023-06-14T05:10:42.258" v="8922" actId="478"/>
          <ac:cxnSpMkLst>
            <pc:docMk/>
            <pc:sldMk cId="3803548440" sldId="338"/>
            <ac:cxnSpMk id="7" creationId="{12C9C905-3BAB-A377-EE54-00F5D3780420}"/>
          </ac:cxnSpMkLst>
        </pc:cxnChg>
        <pc:cxnChg chg="add del mod">
          <ac:chgData name="Costas Busch" userId="3ef20c2cb54b764a" providerId="LiveId" clId="{F4E026D1-0BE3-4EBE-B98F-0171AF0F7509}" dt="2023-06-14T05:10:02.825" v="8914" actId="478"/>
          <ac:cxnSpMkLst>
            <pc:docMk/>
            <pc:sldMk cId="3803548440" sldId="338"/>
            <ac:cxnSpMk id="8" creationId="{8BC9FDAD-A581-795C-9C9C-AF8E2DE6637B}"/>
          </ac:cxnSpMkLst>
        </pc:cxnChg>
        <pc:cxnChg chg="add del mod">
          <ac:chgData name="Costas Busch" userId="3ef20c2cb54b764a" providerId="LiveId" clId="{F4E026D1-0BE3-4EBE-B98F-0171AF0F7509}" dt="2023-06-14T05:10:08.596" v="8916" actId="478"/>
          <ac:cxnSpMkLst>
            <pc:docMk/>
            <pc:sldMk cId="3803548440" sldId="338"/>
            <ac:cxnSpMk id="10" creationId="{D2316169-1A26-A69D-5A38-D5E656289C56}"/>
          </ac:cxnSpMkLst>
        </pc:cxnChg>
        <pc:cxnChg chg="add mod">
          <ac:chgData name="Costas Busch" userId="3ef20c2cb54b764a" providerId="LiveId" clId="{F4E026D1-0BE3-4EBE-B98F-0171AF0F7509}" dt="2023-06-14T05:12:04.236" v="8936" actId="1076"/>
          <ac:cxnSpMkLst>
            <pc:docMk/>
            <pc:sldMk cId="3803548440" sldId="338"/>
            <ac:cxnSpMk id="18" creationId="{2D079E4B-B100-5364-F836-DCAE2FE919AE}"/>
          </ac:cxnSpMkLst>
        </pc:cxnChg>
        <pc:cxnChg chg="add mod">
          <ac:chgData name="Costas Busch" userId="3ef20c2cb54b764a" providerId="LiveId" clId="{F4E026D1-0BE3-4EBE-B98F-0171AF0F7509}" dt="2023-06-14T05:11:55.585" v="8935" actId="1076"/>
          <ac:cxnSpMkLst>
            <pc:docMk/>
            <pc:sldMk cId="3803548440" sldId="338"/>
            <ac:cxnSpMk id="19" creationId="{C1882C72-FDC7-135F-2611-4DCC9228802D}"/>
          </ac:cxnSpMkLst>
        </pc:cxnChg>
      </pc:sldChg>
      <pc:sldChg chg="addSp delSp modSp mod">
        <pc:chgData name="Costas Busch" userId="3ef20c2cb54b764a" providerId="LiveId" clId="{F4E026D1-0BE3-4EBE-B98F-0171AF0F7509}" dt="2023-06-14T03:37:22.336" v="7484" actId="20577"/>
        <pc:sldMkLst>
          <pc:docMk/>
          <pc:sldMk cId="3864593842" sldId="339"/>
        </pc:sldMkLst>
        <pc:spChg chg="add del mod">
          <ac:chgData name="Costas Busch" userId="3ef20c2cb54b764a" providerId="LiveId" clId="{F4E026D1-0BE3-4EBE-B98F-0171AF0F7509}" dt="2023-06-14T00:30:38.729" v="3289" actId="478"/>
          <ac:spMkLst>
            <pc:docMk/>
            <pc:sldMk cId="3864593842" sldId="339"/>
            <ac:spMk id="5" creationId="{3EC674B2-5D38-4B93-2026-0E0DCCB234BA}"/>
          </ac:spMkLst>
        </pc:spChg>
        <pc:spChg chg="add mod">
          <ac:chgData name="Costas Busch" userId="3ef20c2cb54b764a" providerId="LiveId" clId="{F4E026D1-0BE3-4EBE-B98F-0171AF0F7509}" dt="2023-06-14T00:35:31.984" v="3381" actId="20577"/>
          <ac:spMkLst>
            <pc:docMk/>
            <pc:sldMk cId="3864593842" sldId="339"/>
            <ac:spMk id="7" creationId="{19A0D944-110F-3F46-472E-A3718D2CFF44}"/>
          </ac:spMkLst>
        </pc:spChg>
        <pc:spChg chg="del mod">
          <ac:chgData name="Costas Busch" userId="3ef20c2cb54b764a" providerId="LiveId" clId="{F4E026D1-0BE3-4EBE-B98F-0171AF0F7509}" dt="2023-06-14T00:30:35.725" v="3288" actId="478"/>
          <ac:spMkLst>
            <pc:docMk/>
            <pc:sldMk cId="3864593842" sldId="339"/>
            <ac:spMk id="9" creationId="{E0AC4CE7-1B5F-CE4F-B6FE-D60E0FB34DE9}"/>
          </ac:spMkLst>
        </pc:spChg>
        <pc:spChg chg="del">
          <ac:chgData name="Costas Busch" userId="3ef20c2cb54b764a" providerId="LiveId" clId="{F4E026D1-0BE3-4EBE-B98F-0171AF0F7509}" dt="2023-06-14T00:31:48.174" v="3297" actId="478"/>
          <ac:spMkLst>
            <pc:docMk/>
            <pc:sldMk cId="3864593842" sldId="339"/>
            <ac:spMk id="11" creationId="{CB4B6553-5A40-1144-B697-B9062A2C50DC}"/>
          </ac:spMkLst>
        </pc:spChg>
        <pc:spChg chg="add mod">
          <ac:chgData name="Costas Busch" userId="3ef20c2cb54b764a" providerId="LiveId" clId="{F4E026D1-0BE3-4EBE-B98F-0171AF0F7509}" dt="2023-06-14T03:37:22.336" v="7484" actId="20577"/>
          <ac:spMkLst>
            <pc:docMk/>
            <pc:sldMk cId="3864593842" sldId="339"/>
            <ac:spMk id="12" creationId="{99CE3FA2-B191-C082-E864-DB04A67E8992}"/>
          </ac:spMkLst>
        </pc:spChg>
        <pc:graphicFrameChg chg="del">
          <ac:chgData name="Costas Busch" userId="3ef20c2cb54b764a" providerId="LiveId" clId="{F4E026D1-0BE3-4EBE-B98F-0171AF0F7509}" dt="2023-06-14T00:31:48.174" v="3297" actId="478"/>
          <ac:graphicFrameMkLst>
            <pc:docMk/>
            <pc:sldMk cId="3864593842" sldId="339"/>
            <ac:graphicFrameMk id="10" creationId="{E4C9EBBB-0649-D641-8F2A-D583746185D6}"/>
          </ac:graphicFrameMkLst>
        </pc:graphicFrameChg>
      </pc:sldChg>
      <pc:sldChg chg="delSp modSp mod">
        <pc:chgData name="Costas Busch" userId="3ef20c2cb54b764a" providerId="LiveId" clId="{F4E026D1-0BE3-4EBE-B98F-0171AF0F7509}" dt="2023-06-14T03:38:24.188" v="7485" actId="403"/>
        <pc:sldMkLst>
          <pc:docMk/>
          <pc:sldMk cId="2371884556" sldId="340"/>
        </pc:sldMkLst>
        <pc:spChg chg="mod">
          <ac:chgData name="Costas Busch" userId="3ef20c2cb54b764a" providerId="LiveId" clId="{F4E026D1-0BE3-4EBE-B98F-0171AF0F7509}" dt="2023-06-14T01:37:45.567" v="4747" actId="20577"/>
          <ac:spMkLst>
            <pc:docMk/>
            <pc:sldMk cId="2371884556" sldId="340"/>
            <ac:spMk id="2" creationId="{AA4AAF96-6C8E-A34B-9FC9-6634297B9EFE}"/>
          </ac:spMkLst>
        </pc:spChg>
        <pc:spChg chg="mod">
          <ac:chgData name="Costas Busch" userId="3ef20c2cb54b764a" providerId="LiveId" clId="{F4E026D1-0BE3-4EBE-B98F-0171AF0F7509}" dt="2023-06-14T03:38:24.188" v="7485" actId="403"/>
          <ac:spMkLst>
            <pc:docMk/>
            <pc:sldMk cId="2371884556" sldId="340"/>
            <ac:spMk id="3" creationId="{FE4631C0-66E9-334D-948D-947FD40639F1}"/>
          </ac:spMkLst>
        </pc:spChg>
        <pc:picChg chg="del">
          <ac:chgData name="Costas Busch" userId="3ef20c2cb54b764a" providerId="LiveId" clId="{F4E026D1-0BE3-4EBE-B98F-0171AF0F7509}" dt="2023-06-14T00:23:43.007" v="3223" actId="478"/>
          <ac:picMkLst>
            <pc:docMk/>
            <pc:sldMk cId="2371884556" sldId="340"/>
            <ac:picMk id="8" creationId="{5C69C368-8246-8343-BDF1-F4E84ED2AA70}"/>
          </ac:picMkLst>
        </pc:picChg>
      </pc:sldChg>
      <pc:sldChg chg="modSp mod">
        <pc:chgData name="Costas Busch" userId="3ef20c2cb54b764a" providerId="LiveId" clId="{F4E026D1-0BE3-4EBE-B98F-0171AF0F7509}" dt="2023-06-14T02:09:56.394" v="5428" actId="20577"/>
        <pc:sldMkLst>
          <pc:docMk/>
          <pc:sldMk cId="3476550721" sldId="341"/>
        </pc:sldMkLst>
        <pc:spChg chg="mod">
          <ac:chgData name="Costas Busch" userId="3ef20c2cb54b764a" providerId="LiveId" clId="{F4E026D1-0BE3-4EBE-B98F-0171AF0F7509}" dt="2023-06-14T02:09:56.394" v="5428" actId="20577"/>
          <ac:spMkLst>
            <pc:docMk/>
            <pc:sldMk cId="3476550721" sldId="341"/>
            <ac:spMk id="2" creationId="{86413F88-5532-0E46-84EC-1494E3B4B26E}"/>
          </ac:spMkLst>
        </pc:spChg>
        <pc:picChg chg="mod">
          <ac:chgData name="Costas Busch" userId="3ef20c2cb54b764a" providerId="LiveId" clId="{F4E026D1-0BE3-4EBE-B98F-0171AF0F7509}" dt="2023-06-14T01:52:02.186" v="5071" actId="1076"/>
          <ac:picMkLst>
            <pc:docMk/>
            <pc:sldMk cId="3476550721" sldId="341"/>
            <ac:picMk id="6" creationId="{435787B7-F61A-DB4C-AE81-70220C11114C}"/>
          </ac:picMkLst>
        </pc:picChg>
      </pc:sldChg>
      <pc:sldChg chg="del">
        <pc:chgData name="Costas Busch" userId="3ef20c2cb54b764a" providerId="LiveId" clId="{F4E026D1-0BE3-4EBE-B98F-0171AF0F7509}" dt="2023-06-14T03:16:24.796" v="6918" actId="47"/>
        <pc:sldMkLst>
          <pc:docMk/>
          <pc:sldMk cId="335626796" sldId="342"/>
        </pc:sldMkLst>
      </pc:sldChg>
      <pc:sldChg chg="addSp delSp modSp mod">
        <pc:chgData name="Costas Busch" userId="3ef20c2cb54b764a" providerId="LiveId" clId="{F4E026D1-0BE3-4EBE-B98F-0171AF0F7509}" dt="2023-06-14T04:56:07.905" v="8667" actId="20577"/>
        <pc:sldMkLst>
          <pc:docMk/>
          <pc:sldMk cId="2277856151" sldId="343"/>
        </pc:sldMkLst>
        <pc:spChg chg="mod">
          <ac:chgData name="Costas Busch" userId="3ef20c2cb54b764a" providerId="LiveId" clId="{F4E026D1-0BE3-4EBE-B98F-0171AF0F7509}" dt="2023-06-14T04:28:59.085" v="8091" actId="20577"/>
          <ac:spMkLst>
            <pc:docMk/>
            <pc:sldMk cId="2277856151" sldId="343"/>
            <ac:spMk id="2" creationId="{1F177DEB-CCF3-D3CA-AD13-D58C89393B1B}"/>
          </ac:spMkLst>
        </pc:spChg>
        <pc:spChg chg="mod">
          <ac:chgData name="Costas Busch" userId="3ef20c2cb54b764a" providerId="LiveId" clId="{F4E026D1-0BE3-4EBE-B98F-0171AF0F7509}" dt="2023-06-14T04:56:07.905" v="8667" actId="20577"/>
          <ac:spMkLst>
            <pc:docMk/>
            <pc:sldMk cId="2277856151" sldId="343"/>
            <ac:spMk id="7" creationId="{64815E74-4875-2442-AA3D-2D89B5770000}"/>
          </ac:spMkLst>
        </pc:spChg>
        <pc:spChg chg="add del mod">
          <ac:chgData name="Costas Busch" userId="3ef20c2cb54b764a" providerId="LiveId" clId="{F4E026D1-0BE3-4EBE-B98F-0171AF0F7509}" dt="2023-06-14T04:33:10.846" v="8153" actId="478"/>
          <ac:spMkLst>
            <pc:docMk/>
            <pc:sldMk cId="2277856151" sldId="343"/>
            <ac:spMk id="9" creationId="{3285B054-F91A-7955-6256-7C7225E33AFE}"/>
          </ac:spMkLst>
        </pc:spChg>
        <pc:spChg chg="add mod">
          <ac:chgData name="Costas Busch" userId="3ef20c2cb54b764a" providerId="LiveId" clId="{F4E026D1-0BE3-4EBE-B98F-0171AF0F7509}" dt="2023-06-14T04:35:27.225" v="8198" actId="1076"/>
          <ac:spMkLst>
            <pc:docMk/>
            <pc:sldMk cId="2277856151" sldId="343"/>
            <ac:spMk id="11" creationId="{A0ACA4F9-39D0-EC39-612C-A5A1CBA6BDD0}"/>
          </ac:spMkLst>
        </pc:spChg>
        <pc:spChg chg="add mod">
          <ac:chgData name="Costas Busch" userId="3ef20c2cb54b764a" providerId="LiveId" clId="{F4E026D1-0BE3-4EBE-B98F-0171AF0F7509}" dt="2023-06-14T04:35:27.225" v="8198" actId="1076"/>
          <ac:spMkLst>
            <pc:docMk/>
            <pc:sldMk cId="2277856151" sldId="343"/>
            <ac:spMk id="12" creationId="{57177503-0CD6-B4C5-B9CB-598D12A1B8EA}"/>
          </ac:spMkLst>
        </pc:spChg>
        <pc:spChg chg="add mod">
          <ac:chgData name="Costas Busch" userId="3ef20c2cb54b764a" providerId="LiveId" clId="{F4E026D1-0BE3-4EBE-B98F-0171AF0F7509}" dt="2023-06-14T04:35:27.225" v="8198" actId="1076"/>
          <ac:spMkLst>
            <pc:docMk/>
            <pc:sldMk cId="2277856151" sldId="343"/>
            <ac:spMk id="13" creationId="{1A480731-593E-D805-19F1-338DFA0C96AF}"/>
          </ac:spMkLst>
        </pc:spChg>
        <pc:spChg chg="add mod">
          <ac:chgData name="Costas Busch" userId="3ef20c2cb54b764a" providerId="LiveId" clId="{F4E026D1-0BE3-4EBE-B98F-0171AF0F7509}" dt="2023-06-14T04:35:27.225" v="8198" actId="1076"/>
          <ac:spMkLst>
            <pc:docMk/>
            <pc:sldMk cId="2277856151" sldId="343"/>
            <ac:spMk id="14" creationId="{F30097E4-CA15-90FE-304D-5FAC165C3112}"/>
          </ac:spMkLst>
        </pc:spChg>
        <pc:spChg chg="add del mod">
          <ac:chgData name="Costas Busch" userId="3ef20c2cb54b764a" providerId="LiveId" clId="{F4E026D1-0BE3-4EBE-B98F-0171AF0F7509}" dt="2023-06-14T04:33:07.404" v="8152" actId="478"/>
          <ac:spMkLst>
            <pc:docMk/>
            <pc:sldMk cId="2277856151" sldId="343"/>
            <ac:spMk id="15" creationId="{3F59F1A6-ACDE-2A2B-1813-244EDD6F129E}"/>
          </ac:spMkLst>
        </pc:spChg>
        <pc:spChg chg="add mod">
          <ac:chgData name="Costas Busch" userId="3ef20c2cb54b764a" providerId="LiveId" clId="{F4E026D1-0BE3-4EBE-B98F-0171AF0F7509}" dt="2023-06-14T04:35:27.225" v="8198" actId="1076"/>
          <ac:spMkLst>
            <pc:docMk/>
            <pc:sldMk cId="2277856151" sldId="343"/>
            <ac:spMk id="16" creationId="{172855E0-79D2-D9F6-72E2-7FDD61BA99F7}"/>
          </ac:spMkLst>
        </pc:spChg>
        <pc:spChg chg="add mod">
          <ac:chgData name="Costas Busch" userId="3ef20c2cb54b764a" providerId="LiveId" clId="{F4E026D1-0BE3-4EBE-B98F-0171AF0F7509}" dt="2023-06-14T04:37:43.811" v="8221" actId="1076"/>
          <ac:spMkLst>
            <pc:docMk/>
            <pc:sldMk cId="2277856151" sldId="343"/>
            <ac:spMk id="23" creationId="{051B232A-B18E-CBB0-33E3-6BB9CF4F5F38}"/>
          </ac:spMkLst>
        </pc:spChg>
        <pc:spChg chg="add mod">
          <ac:chgData name="Costas Busch" userId="3ef20c2cb54b764a" providerId="LiveId" clId="{F4E026D1-0BE3-4EBE-B98F-0171AF0F7509}" dt="2023-06-14T04:35:57.070" v="8204" actId="1076"/>
          <ac:spMkLst>
            <pc:docMk/>
            <pc:sldMk cId="2277856151" sldId="343"/>
            <ac:spMk id="24" creationId="{FEF68A0B-02E6-8C71-7B36-83E5C617F1C1}"/>
          </ac:spMkLst>
        </pc:spChg>
        <pc:spChg chg="add mod">
          <ac:chgData name="Costas Busch" userId="3ef20c2cb54b764a" providerId="LiveId" clId="{F4E026D1-0BE3-4EBE-B98F-0171AF0F7509}" dt="2023-06-14T04:36:11.303" v="8208" actId="20577"/>
          <ac:spMkLst>
            <pc:docMk/>
            <pc:sldMk cId="2277856151" sldId="343"/>
            <ac:spMk id="25" creationId="{B1C3140D-724C-4E19-EF9E-DBA08E9E3008}"/>
          </ac:spMkLst>
        </pc:spChg>
        <pc:spChg chg="add mod">
          <ac:chgData name="Costas Busch" userId="3ef20c2cb54b764a" providerId="LiveId" clId="{F4E026D1-0BE3-4EBE-B98F-0171AF0F7509}" dt="2023-06-14T04:36:25.492" v="8212" actId="20577"/>
          <ac:spMkLst>
            <pc:docMk/>
            <pc:sldMk cId="2277856151" sldId="343"/>
            <ac:spMk id="26" creationId="{DA8B85FA-8110-57B2-D806-252E675B4C1D}"/>
          </ac:spMkLst>
        </pc:spChg>
        <pc:spChg chg="add del mod">
          <ac:chgData name="Costas Busch" userId="3ef20c2cb54b764a" providerId="LiveId" clId="{F4E026D1-0BE3-4EBE-B98F-0171AF0F7509}" dt="2023-06-14T04:37:02.968" v="8216" actId="478"/>
          <ac:spMkLst>
            <pc:docMk/>
            <pc:sldMk cId="2277856151" sldId="343"/>
            <ac:spMk id="29" creationId="{97FB73E4-22BB-5581-FF24-51B1EF5C392D}"/>
          </ac:spMkLst>
        </pc:spChg>
        <pc:spChg chg="add mod">
          <ac:chgData name="Costas Busch" userId="3ef20c2cb54b764a" providerId="LiveId" clId="{F4E026D1-0BE3-4EBE-B98F-0171AF0F7509}" dt="2023-06-14T04:36:57.146" v="8214" actId="1076"/>
          <ac:spMkLst>
            <pc:docMk/>
            <pc:sldMk cId="2277856151" sldId="343"/>
            <ac:spMk id="30" creationId="{17C9E0C3-5952-FEAA-80A8-38B07A6780AC}"/>
          </ac:spMkLst>
        </pc:spChg>
        <pc:spChg chg="add mod">
          <ac:chgData name="Costas Busch" userId="3ef20c2cb54b764a" providerId="LiveId" clId="{F4E026D1-0BE3-4EBE-B98F-0171AF0F7509}" dt="2023-06-14T04:36:57.146" v="8214" actId="1076"/>
          <ac:spMkLst>
            <pc:docMk/>
            <pc:sldMk cId="2277856151" sldId="343"/>
            <ac:spMk id="31" creationId="{963F74F0-F70D-ABC0-CCEE-072E103DD315}"/>
          </ac:spMkLst>
        </pc:spChg>
        <pc:spChg chg="add mod">
          <ac:chgData name="Costas Busch" userId="3ef20c2cb54b764a" providerId="LiveId" clId="{F4E026D1-0BE3-4EBE-B98F-0171AF0F7509}" dt="2023-06-14T04:36:57.146" v="8214" actId="1076"/>
          <ac:spMkLst>
            <pc:docMk/>
            <pc:sldMk cId="2277856151" sldId="343"/>
            <ac:spMk id="32" creationId="{6E9B2DA5-3662-7DB4-A2C5-D02BDA7990C7}"/>
          </ac:spMkLst>
        </pc:spChg>
        <pc:spChg chg="add mod">
          <ac:chgData name="Costas Busch" userId="3ef20c2cb54b764a" providerId="LiveId" clId="{F4E026D1-0BE3-4EBE-B98F-0171AF0F7509}" dt="2023-06-14T04:37:23.350" v="8218" actId="1076"/>
          <ac:spMkLst>
            <pc:docMk/>
            <pc:sldMk cId="2277856151" sldId="343"/>
            <ac:spMk id="35" creationId="{B4938334-753F-40D2-6045-20C45EA16365}"/>
          </ac:spMkLst>
        </pc:spChg>
        <pc:spChg chg="add mod">
          <ac:chgData name="Costas Busch" userId="3ef20c2cb54b764a" providerId="LiveId" clId="{F4E026D1-0BE3-4EBE-B98F-0171AF0F7509}" dt="2023-06-14T04:37:23.350" v="8218" actId="1076"/>
          <ac:spMkLst>
            <pc:docMk/>
            <pc:sldMk cId="2277856151" sldId="343"/>
            <ac:spMk id="36" creationId="{BBDE429E-454B-BDF4-A0CB-2B594808C1D0}"/>
          </ac:spMkLst>
        </pc:spChg>
        <pc:spChg chg="add mod">
          <ac:chgData name="Costas Busch" userId="3ef20c2cb54b764a" providerId="LiveId" clId="{F4E026D1-0BE3-4EBE-B98F-0171AF0F7509}" dt="2023-06-14T04:37:23.350" v="8218" actId="1076"/>
          <ac:spMkLst>
            <pc:docMk/>
            <pc:sldMk cId="2277856151" sldId="343"/>
            <ac:spMk id="37" creationId="{747B9DEB-3F16-D022-B271-6F242D20254A}"/>
          </ac:spMkLst>
        </pc:spChg>
        <pc:spChg chg="add mod">
          <ac:chgData name="Costas Busch" userId="3ef20c2cb54b764a" providerId="LiveId" clId="{F4E026D1-0BE3-4EBE-B98F-0171AF0F7509}" dt="2023-06-14T04:37:33.582" v="8220" actId="1076"/>
          <ac:spMkLst>
            <pc:docMk/>
            <pc:sldMk cId="2277856151" sldId="343"/>
            <ac:spMk id="40" creationId="{F73B0D95-4061-E952-E091-DEACAA161425}"/>
          </ac:spMkLst>
        </pc:spChg>
        <pc:spChg chg="add mod">
          <ac:chgData name="Costas Busch" userId="3ef20c2cb54b764a" providerId="LiveId" clId="{F4E026D1-0BE3-4EBE-B98F-0171AF0F7509}" dt="2023-06-14T04:37:33.582" v="8220" actId="1076"/>
          <ac:spMkLst>
            <pc:docMk/>
            <pc:sldMk cId="2277856151" sldId="343"/>
            <ac:spMk id="41" creationId="{6634B3B1-A9D3-2CC9-A226-B64980C52F7B}"/>
          </ac:spMkLst>
        </pc:spChg>
        <pc:spChg chg="add mod">
          <ac:chgData name="Costas Busch" userId="3ef20c2cb54b764a" providerId="LiveId" clId="{F4E026D1-0BE3-4EBE-B98F-0171AF0F7509}" dt="2023-06-14T04:37:33.582" v="8220" actId="1076"/>
          <ac:spMkLst>
            <pc:docMk/>
            <pc:sldMk cId="2277856151" sldId="343"/>
            <ac:spMk id="42" creationId="{9F00F841-9B4C-46EF-4151-FF0D6132B890}"/>
          </ac:spMkLst>
        </pc:spChg>
        <pc:cxnChg chg="add mod">
          <ac:chgData name="Costas Busch" userId="3ef20c2cb54b764a" providerId="LiveId" clId="{F4E026D1-0BE3-4EBE-B98F-0171AF0F7509}" dt="2023-06-14T04:35:27.225" v="8198" actId="1076"/>
          <ac:cxnSpMkLst>
            <pc:docMk/>
            <pc:sldMk cId="2277856151" sldId="343"/>
            <ac:cxnSpMk id="3" creationId="{F4C70499-DE41-E5BA-CC4E-F058BF330103}"/>
          </ac:cxnSpMkLst>
        </pc:cxnChg>
        <pc:cxnChg chg="add mod">
          <ac:chgData name="Costas Busch" userId="3ef20c2cb54b764a" providerId="LiveId" clId="{F4E026D1-0BE3-4EBE-B98F-0171AF0F7509}" dt="2023-06-14T04:35:27.225" v="8198" actId="1076"/>
          <ac:cxnSpMkLst>
            <pc:docMk/>
            <pc:sldMk cId="2277856151" sldId="343"/>
            <ac:cxnSpMk id="5" creationId="{65DA2FFC-107D-DCD1-FB8D-9A9E2E28BBB4}"/>
          </ac:cxnSpMkLst>
        </pc:cxnChg>
        <pc:cxnChg chg="add mod">
          <ac:chgData name="Costas Busch" userId="3ef20c2cb54b764a" providerId="LiveId" clId="{F4E026D1-0BE3-4EBE-B98F-0171AF0F7509}" dt="2023-06-14T04:35:27.225" v="8198" actId="1076"/>
          <ac:cxnSpMkLst>
            <pc:docMk/>
            <pc:sldMk cId="2277856151" sldId="343"/>
            <ac:cxnSpMk id="6" creationId="{CD4FC3B7-CA32-76AE-4035-CFF9B006555F}"/>
          </ac:cxnSpMkLst>
        </pc:cxnChg>
        <pc:cxnChg chg="add mod">
          <ac:chgData name="Costas Busch" userId="3ef20c2cb54b764a" providerId="LiveId" clId="{F4E026D1-0BE3-4EBE-B98F-0171AF0F7509}" dt="2023-06-14T04:35:27.225" v="8198" actId="1076"/>
          <ac:cxnSpMkLst>
            <pc:docMk/>
            <pc:sldMk cId="2277856151" sldId="343"/>
            <ac:cxnSpMk id="8" creationId="{3584CE67-15C6-A29E-CCB8-E52C60493287}"/>
          </ac:cxnSpMkLst>
        </pc:cxnChg>
        <pc:cxnChg chg="add mod">
          <ac:chgData name="Costas Busch" userId="3ef20c2cb54b764a" providerId="LiveId" clId="{F4E026D1-0BE3-4EBE-B98F-0171AF0F7509}" dt="2023-06-14T04:35:27.225" v="8198" actId="1076"/>
          <ac:cxnSpMkLst>
            <pc:docMk/>
            <pc:sldMk cId="2277856151" sldId="343"/>
            <ac:cxnSpMk id="10" creationId="{50924DE1-02DF-42C0-0FD0-C72254C31891}"/>
          </ac:cxnSpMkLst>
        </pc:cxnChg>
        <pc:cxnChg chg="add mod">
          <ac:chgData name="Costas Busch" userId="3ef20c2cb54b764a" providerId="LiveId" clId="{F4E026D1-0BE3-4EBE-B98F-0171AF0F7509}" dt="2023-06-14T04:35:27.225" v="8198" actId="1076"/>
          <ac:cxnSpMkLst>
            <pc:docMk/>
            <pc:sldMk cId="2277856151" sldId="343"/>
            <ac:cxnSpMk id="18" creationId="{AF59E877-A869-ABE5-D314-A917870A1D72}"/>
          </ac:cxnSpMkLst>
        </pc:cxnChg>
        <pc:cxnChg chg="add del mod">
          <ac:chgData name="Costas Busch" userId="3ef20c2cb54b764a" providerId="LiveId" clId="{F4E026D1-0BE3-4EBE-B98F-0171AF0F7509}" dt="2023-06-14T04:34:52.692" v="8178" actId="478"/>
          <ac:cxnSpMkLst>
            <pc:docMk/>
            <pc:sldMk cId="2277856151" sldId="343"/>
            <ac:cxnSpMk id="19" creationId="{9D8C3B41-E3B6-CBE9-32E3-D5187DF04C2F}"/>
          </ac:cxnSpMkLst>
        </pc:cxnChg>
        <pc:cxnChg chg="add mod">
          <ac:chgData name="Costas Busch" userId="3ef20c2cb54b764a" providerId="LiveId" clId="{F4E026D1-0BE3-4EBE-B98F-0171AF0F7509}" dt="2023-06-14T04:35:27.225" v="8198" actId="1076"/>
          <ac:cxnSpMkLst>
            <pc:docMk/>
            <pc:sldMk cId="2277856151" sldId="343"/>
            <ac:cxnSpMk id="22" creationId="{88A0FB1E-A400-2BCF-E33C-CBE2F625FC26}"/>
          </ac:cxnSpMkLst>
        </pc:cxnChg>
        <pc:cxnChg chg="add mod">
          <ac:chgData name="Costas Busch" userId="3ef20c2cb54b764a" providerId="LiveId" clId="{F4E026D1-0BE3-4EBE-B98F-0171AF0F7509}" dt="2023-06-14T04:36:57.146" v="8214" actId="1076"/>
          <ac:cxnSpMkLst>
            <pc:docMk/>
            <pc:sldMk cId="2277856151" sldId="343"/>
            <ac:cxnSpMk id="27" creationId="{FDE6C409-378D-7BF7-9150-579A167E043F}"/>
          </ac:cxnSpMkLst>
        </pc:cxnChg>
        <pc:cxnChg chg="add mod">
          <ac:chgData name="Costas Busch" userId="3ef20c2cb54b764a" providerId="LiveId" clId="{F4E026D1-0BE3-4EBE-B98F-0171AF0F7509}" dt="2023-06-14T04:36:57.146" v="8214" actId="1076"/>
          <ac:cxnSpMkLst>
            <pc:docMk/>
            <pc:sldMk cId="2277856151" sldId="343"/>
            <ac:cxnSpMk id="28" creationId="{D4F7C5C8-F1FD-FBF5-A3B9-CA2996B56287}"/>
          </ac:cxnSpMkLst>
        </pc:cxnChg>
        <pc:cxnChg chg="add mod">
          <ac:chgData name="Costas Busch" userId="3ef20c2cb54b764a" providerId="LiveId" clId="{F4E026D1-0BE3-4EBE-B98F-0171AF0F7509}" dt="2023-06-14T04:37:23.350" v="8218" actId="1076"/>
          <ac:cxnSpMkLst>
            <pc:docMk/>
            <pc:sldMk cId="2277856151" sldId="343"/>
            <ac:cxnSpMk id="33" creationId="{B454CD01-C668-401E-5592-4A2AC8BD1BE9}"/>
          </ac:cxnSpMkLst>
        </pc:cxnChg>
        <pc:cxnChg chg="add mod">
          <ac:chgData name="Costas Busch" userId="3ef20c2cb54b764a" providerId="LiveId" clId="{F4E026D1-0BE3-4EBE-B98F-0171AF0F7509}" dt="2023-06-14T04:37:23.350" v="8218" actId="1076"/>
          <ac:cxnSpMkLst>
            <pc:docMk/>
            <pc:sldMk cId="2277856151" sldId="343"/>
            <ac:cxnSpMk id="34" creationId="{EE528ABD-9F7C-5FAF-4B9F-94A6349A61C0}"/>
          </ac:cxnSpMkLst>
        </pc:cxnChg>
        <pc:cxnChg chg="add mod">
          <ac:chgData name="Costas Busch" userId="3ef20c2cb54b764a" providerId="LiveId" clId="{F4E026D1-0BE3-4EBE-B98F-0171AF0F7509}" dt="2023-06-14T04:37:33.582" v="8220" actId="1076"/>
          <ac:cxnSpMkLst>
            <pc:docMk/>
            <pc:sldMk cId="2277856151" sldId="343"/>
            <ac:cxnSpMk id="38" creationId="{3DA2B5C6-9FC3-90C2-9D57-7130CBACB8DC}"/>
          </ac:cxnSpMkLst>
        </pc:cxnChg>
        <pc:cxnChg chg="add mod">
          <ac:chgData name="Costas Busch" userId="3ef20c2cb54b764a" providerId="LiveId" clId="{F4E026D1-0BE3-4EBE-B98F-0171AF0F7509}" dt="2023-06-14T04:37:33.582" v="8220" actId="1076"/>
          <ac:cxnSpMkLst>
            <pc:docMk/>
            <pc:sldMk cId="2277856151" sldId="343"/>
            <ac:cxnSpMk id="39" creationId="{A4C4B61C-B263-EC8E-40A2-448686762B71}"/>
          </ac:cxnSpMkLst>
        </pc:cxnChg>
      </pc:sldChg>
      <pc:sldChg chg="modSp del mod">
        <pc:chgData name="Costas Busch" userId="3ef20c2cb54b764a" providerId="LiveId" clId="{F4E026D1-0BE3-4EBE-B98F-0171AF0F7509}" dt="2023-06-14T04:14:16.313" v="7495" actId="47"/>
        <pc:sldMkLst>
          <pc:docMk/>
          <pc:sldMk cId="2515111713" sldId="344"/>
        </pc:sldMkLst>
        <pc:picChg chg="mod">
          <ac:chgData name="Costas Busch" userId="3ef20c2cb54b764a" providerId="LiveId" clId="{F4E026D1-0BE3-4EBE-B98F-0171AF0F7509}" dt="2023-06-14T04:13:34.856" v="7489" actId="1076"/>
          <ac:picMkLst>
            <pc:docMk/>
            <pc:sldMk cId="2515111713" sldId="344"/>
            <ac:picMk id="6" creationId="{A350D969-6FAB-CC46-BD09-E8FFF67F0A0F}"/>
          </ac:picMkLst>
        </pc:picChg>
      </pc:sldChg>
      <pc:sldChg chg="addSp delSp modSp mod">
        <pc:chgData name="Costas Busch" userId="3ef20c2cb54b764a" providerId="LiveId" clId="{F4E026D1-0BE3-4EBE-B98F-0171AF0F7509}" dt="2023-06-14T04:57:46.479" v="8698" actId="20577"/>
        <pc:sldMkLst>
          <pc:docMk/>
          <pc:sldMk cId="4245955353" sldId="345"/>
        </pc:sldMkLst>
        <pc:spChg chg="mod">
          <ac:chgData name="Costas Busch" userId="3ef20c2cb54b764a" providerId="LiveId" clId="{F4E026D1-0BE3-4EBE-B98F-0171AF0F7509}" dt="2023-06-14T04:57:46.479" v="8698" actId="20577"/>
          <ac:spMkLst>
            <pc:docMk/>
            <pc:sldMk cId="4245955353" sldId="345"/>
            <ac:spMk id="2" creationId="{1F177DEB-CCF3-D3CA-AD13-D58C89393B1B}"/>
          </ac:spMkLst>
        </pc:spChg>
        <pc:spChg chg="add mod">
          <ac:chgData name="Costas Busch" userId="3ef20c2cb54b764a" providerId="LiveId" clId="{F4E026D1-0BE3-4EBE-B98F-0171AF0F7509}" dt="2023-06-14T04:56:31.501" v="8669" actId="1076"/>
          <ac:spMkLst>
            <pc:docMk/>
            <pc:sldMk cId="4245955353" sldId="345"/>
            <ac:spMk id="3" creationId="{1918B500-DC3C-3D1E-E8D2-0EFF73F94FEF}"/>
          </ac:spMkLst>
        </pc:spChg>
        <pc:spChg chg="add mod">
          <ac:chgData name="Costas Busch" userId="3ef20c2cb54b764a" providerId="LiveId" clId="{F4E026D1-0BE3-4EBE-B98F-0171AF0F7509}" dt="2023-06-14T04:56:45.282" v="8671" actId="1076"/>
          <ac:spMkLst>
            <pc:docMk/>
            <pc:sldMk cId="4245955353" sldId="345"/>
            <ac:spMk id="5" creationId="{0AD8CDB9-3D63-1FAD-9104-246F8A78CCD2}"/>
          </ac:spMkLst>
        </pc:spChg>
        <pc:spChg chg="add mod">
          <ac:chgData name="Costas Busch" userId="3ef20c2cb54b764a" providerId="LiveId" clId="{F4E026D1-0BE3-4EBE-B98F-0171AF0F7509}" dt="2023-06-14T04:57:13.656" v="8684" actId="1076"/>
          <ac:spMkLst>
            <pc:docMk/>
            <pc:sldMk cId="4245955353" sldId="345"/>
            <ac:spMk id="6" creationId="{748EEDF6-DB80-03C5-02AA-0A742E85DEC6}"/>
          </ac:spMkLst>
        </pc:spChg>
        <pc:spChg chg="mod">
          <ac:chgData name="Costas Busch" userId="3ef20c2cb54b764a" providerId="LiveId" clId="{F4E026D1-0BE3-4EBE-B98F-0171AF0F7509}" dt="2023-06-14T04:57:27.777" v="8687" actId="20577"/>
          <ac:spMkLst>
            <pc:docMk/>
            <pc:sldMk cId="4245955353" sldId="345"/>
            <ac:spMk id="12" creationId="{445D997A-3FE4-274C-B594-C6BD73641F9D}"/>
          </ac:spMkLst>
        </pc:spChg>
        <pc:picChg chg="del mod">
          <ac:chgData name="Costas Busch" userId="3ef20c2cb54b764a" providerId="LiveId" clId="{F4E026D1-0BE3-4EBE-B98F-0171AF0F7509}" dt="2023-06-14T04:42:28.546" v="8347" actId="478"/>
          <ac:picMkLst>
            <pc:docMk/>
            <pc:sldMk cId="4245955353" sldId="345"/>
            <ac:picMk id="9" creationId="{E39D7495-BE10-A548-9C19-3BB7A1F2EDA2}"/>
          </ac:picMkLst>
        </pc:picChg>
      </pc:sldChg>
      <pc:sldChg chg="modSp del mod">
        <pc:chgData name="Costas Busch" userId="3ef20c2cb54b764a" providerId="LiveId" clId="{F4E026D1-0BE3-4EBE-B98F-0171AF0F7509}" dt="2023-06-14T04:45:32.777" v="8380" actId="47"/>
        <pc:sldMkLst>
          <pc:docMk/>
          <pc:sldMk cId="4221413726" sldId="346"/>
        </pc:sldMkLst>
        <pc:picChg chg="mod">
          <ac:chgData name="Costas Busch" userId="3ef20c2cb54b764a" providerId="LiveId" clId="{F4E026D1-0BE3-4EBE-B98F-0171AF0F7509}" dt="2023-06-14T04:43:36.947" v="8359" actId="1076"/>
          <ac:picMkLst>
            <pc:docMk/>
            <pc:sldMk cId="4221413726" sldId="346"/>
            <ac:picMk id="5" creationId="{DB95209C-01CD-2640-BAAA-731BCDF84EF4}"/>
          </ac:picMkLst>
        </pc:picChg>
      </pc:sldChg>
      <pc:sldChg chg="addSp delSp modSp new mod">
        <pc:chgData name="Costas Busch" userId="3ef20c2cb54b764a" providerId="LiveId" clId="{F4E026D1-0BE3-4EBE-B98F-0171AF0F7509}" dt="2023-06-13T14:25:55.855" v="817" actId="1076"/>
        <pc:sldMkLst>
          <pc:docMk/>
          <pc:sldMk cId="2338162862" sldId="347"/>
        </pc:sldMkLst>
        <pc:spChg chg="mod">
          <ac:chgData name="Costas Busch" userId="3ef20c2cb54b764a" providerId="LiveId" clId="{F4E026D1-0BE3-4EBE-B98F-0171AF0F7509}" dt="2023-06-13T13:37:30.883" v="164" actId="1076"/>
          <ac:spMkLst>
            <pc:docMk/>
            <pc:sldMk cId="2338162862" sldId="347"/>
            <ac:spMk id="2" creationId="{D1F06649-3F28-DE8E-3EBE-3245BB02276D}"/>
          </ac:spMkLst>
        </pc:spChg>
        <pc:spChg chg="del">
          <ac:chgData name="Costas Busch" userId="3ef20c2cb54b764a" providerId="LiveId" clId="{F4E026D1-0BE3-4EBE-B98F-0171AF0F7509}" dt="2023-06-13T13:26:18.145" v="13" actId="478"/>
          <ac:spMkLst>
            <pc:docMk/>
            <pc:sldMk cId="2338162862" sldId="347"/>
            <ac:spMk id="3" creationId="{4878BDAB-F627-FB20-D2E6-C4EDF59C0D45}"/>
          </ac:spMkLst>
        </pc:spChg>
        <pc:spChg chg="add mod">
          <ac:chgData name="Costas Busch" userId="3ef20c2cb54b764a" providerId="LiveId" clId="{F4E026D1-0BE3-4EBE-B98F-0171AF0F7509}" dt="2023-06-13T13:41:09.512" v="227" actId="2711"/>
          <ac:spMkLst>
            <pc:docMk/>
            <pc:sldMk cId="2338162862" sldId="347"/>
            <ac:spMk id="3" creationId="{8DCB27D5-A67D-6EEF-2035-587B930A5D53}"/>
          </ac:spMkLst>
        </pc:spChg>
        <pc:spChg chg="add mod">
          <ac:chgData name="Costas Busch" userId="3ef20c2cb54b764a" providerId="LiveId" clId="{F4E026D1-0BE3-4EBE-B98F-0171AF0F7509}" dt="2023-06-13T14:03:08.367" v="388" actId="1076"/>
          <ac:spMkLst>
            <pc:docMk/>
            <pc:sldMk cId="2338162862" sldId="347"/>
            <ac:spMk id="5" creationId="{F7551503-71E6-64D8-747F-0B5B68223691}"/>
          </ac:spMkLst>
        </pc:spChg>
        <pc:spChg chg="add mod">
          <ac:chgData name="Costas Busch" userId="3ef20c2cb54b764a" providerId="LiveId" clId="{F4E026D1-0BE3-4EBE-B98F-0171AF0F7509}" dt="2023-06-13T13:35:13.082" v="117" actId="1076"/>
          <ac:spMkLst>
            <pc:docMk/>
            <pc:sldMk cId="2338162862" sldId="347"/>
            <ac:spMk id="6" creationId="{4C620F05-B31A-ECF3-AECE-EF98AEEDD801}"/>
          </ac:spMkLst>
        </pc:spChg>
        <pc:spChg chg="add mod">
          <ac:chgData name="Costas Busch" userId="3ef20c2cb54b764a" providerId="LiveId" clId="{F4E026D1-0BE3-4EBE-B98F-0171AF0F7509}" dt="2023-06-13T13:35:13.082" v="117" actId="1076"/>
          <ac:spMkLst>
            <pc:docMk/>
            <pc:sldMk cId="2338162862" sldId="347"/>
            <ac:spMk id="7" creationId="{A748DDF7-A395-FB07-0102-6F9D5E9BB6E7}"/>
          </ac:spMkLst>
        </pc:spChg>
        <pc:spChg chg="add mod">
          <ac:chgData name="Costas Busch" userId="3ef20c2cb54b764a" providerId="LiveId" clId="{F4E026D1-0BE3-4EBE-B98F-0171AF0F7509}" dt="2023-06-13T13:35:13.082" v="117" actId="1076"/>
          <ac:spMkLst>
            <pc:docMk/>
            <pc:sldMk cId="2338162862" sldId="347"/>
            <ac:spMk id="8" creationId="{ACB09EF2-26D9-EF47-D962-19893D7DF543}"/>
          </ac:spMkLst>
        </pc:spChg>
        <pc:spChg chg="add mod">
          <ac:chgData name="Costas Busch" userId="3ef20c2cb54b764a" providerId="LiveId" clId="{F4E026D1-0BE3-4EBE-B98F-0171AF0F7509}" dt="2023-06-13T13:35:13.082" v="117" actId="1076"/>
          <ac:spMkLst>
            <pc:docMk/>
            <pc:sldMk cId="2338162862" sldId="347"/>
            <ac:spMk id="9" creationId="{5601B28F-C9E5-5775-205E-AD4B0C4DC360}"/>
          </ac:spMkLst>
        </pc:spChg>
        <pc:spChg chg="add mod">
          <ac:chgData name="Costas Busch" userId="3ef20c2cb54b764a" providerId="LiveId" clId="{F4E026D1-0BE3-4EBE-B98F-0171AF0F7509}" dt="2023-06-13T13:48:57.426" v="260" actId="1076"/>
          <ac:spMkLst>
            <pc:docMk/>
            <pc:sldMk cId="2338162862" sldId="347"/>
            <ac:spMk id="10" creationId="{6E55E25A-59FE-A451-73AF-3F529C0B5826}"/>
          </ac:spMkLst>
        </pc:spChg>
        <pc:spChg chg="add mod">
          <ac:chgData name="Costas Busch" userId="3ef20c2cb54b764a" providerId="LiveId" clId="{F4E026D1-0BE3-4EBE-B98F-0171AF0F7509}" dt="2023-06-13T13:48:57.426" v="260" actId="1076"/>
          <ac:spMkLst>
            <pc:docMk/>
            <pc:sldMk cId="2338162862" sldId="347"/>
            <ac:spMk id="11" creationId="{D31AF0AF-D47A-3E2F-4767-49EEE9B33AC6}"/>
          </ac:spMkLst>
        </pc:spChg>
        <pc:spChg chg="add mod">
          <ac:chgData name="Costas Busch" userId="3ef20c2cb54b764a" providerId="LiveId" clId="{F4E026D1-0BE3-4EBE-B98F-0171AF0F7509}" dt="2023-06-13T13:35:19.301" v="118" actId="1076"/>
          <ac:spMkLst>
            <pc:docMk/>
            <pc:sldMk cId="2338162862" sldId="347"/>
            <ac:spMk id="12" creationId="{138F42A8-A572-EA12-FE57-FAFFD9133DB5}"/>
          </ac:spMkLst>
        </pc:spChg>
        <pc:spChg chg="add mod">
          <ac:chgData name="Costas Busch" userId="3ef20c2cb54b764a" providerId="LiveId" clId="{F4E026D1-0BE3-4EBE-B98F-0171AF0F7509}" dt="2023-06-13T13:35:19.301" v="118" actId="1076"/>
          <ac:spMkLst>
            <pc:docMk/>
            <pc:sldMk cId="2338162862" sldId="347"/>
            <ac:spMk id="13" creationId="{0FB6435F-239A-4AEF-9CBD-FFD12B546C16}"/>
          </ac:spMkLst>
        </pc:spChg>
        <pc:spChg chg="add mod">
          <ac:chgData name="Costas Busch" userId="3ef20c2cb54b764a" providerId="LiveId" clId="{F4E026D1-0BE3-4EBE-B98F-0171AF0F7509}" dt="2023-06-13T13:35:19.301" v="118" actId="1076"/>
          <ac:spMkLst>
            <pc:docMk/>
            <pc:sldMk cId="2338162862" sldId="347"/>
            <ac:spMk id="14" creationId="{AF4FE7BA-0A76-386D-6630-85850F12E69C}"/>
          </ac:spMkLst>
        </pc:spChg>
        <pc:spChg chg="add mod">
          <ac:chgData name="Costas Busch" userId="3ef20c2cb54b764a" providerId="LiveId" clId="{F4E026D1-0BE3-4EBE-B98F-0171AF0F7509}" dt="2023-06-13T13:49:01.026" v="261" actId="1076"/>
          <ac:spMkLst>
            <pc:docMk/>
            <pc:sldMk cId="2338162862" sldId="347"/>
            <ac:spMk id="15" creationId="{53D7B24F-3BF5-0644-F12B-AAE0CED79B4D}"/>
          </ac:spMkLst>
        </pc:spChg>
        <pc:spChg chg="add mod">
          <ac:chgData name="Costas Busch" userId="3ef20c2cb54b764a" providerId="LiveId" clId="{F4E026D1-0BE3-4EBE-B98F-0171AF0F7509}" dt="2023-06-13T13:48:57.426" v="260" actId="1076"/>
          <ac:spMkLst>
            <pc:docMk/>
            <pc:sldMk cId="2338162862" sldId="347"/>
            <ac:spMk id="16" creationId="{7DFAD765-6C02-3DCF-5456-F390B6F61AE8}"/>
          </ac:spMkLst>
        </pc:spChg>
        <pc:spChg chg="add mod">
          <ac:chgData name="Costas Busch" userId="3ef20c2cb54b764a" providerId="LiveId" clId="{F4E026D1-0BE3-4EBE-B98F-0171AF0F7509}" dt="2023-06-13T13:48:57.426" v="260" actId="1076"/>
          <ac:spMkLst>
            <pc:docMk/>
            <pc:sldMk cId="2338162862" sldId="347"/>
            <ac:spMk id="17" creationId="{F0B2E93D-934F-062F-9169-6DF56549BA46}"/>
          </ac:spMkLst>
        </pc:spChg>
        <pc:spChg chg="add del mod">
          <ac:chgData name="Costas Busch" userId="3ef20c2cb54b764a" providerId="LiveId" clId="{F4E026D1-0BE3-4EBE-B98F-0171AF0F7509}" dt="2023-06-13T13:35:05.206" v="116" actId="478"/>
          <ac:spMkLst>
            <pc:docMk/>
            <pc:sldMk cId="2338162862" sldId="347"/>
            <ac:spMk id="18" creationId="{98BD9FE7-67AA-13FF-B0CC-4AC800D9E3CE}"/>
          </ac:spMkLst>
        </pc:spChg>
        <pc:spChg chg="add mod">
          <ac:chgData name="Costas Busch" userId="3ef20c2cb54b764a" providerId="LiveId" clId="{F4E026D1-0BE3-4EBE-B98F-0171AF0F7509}" dt="2023-06-13T13:41:01.406" v="226" actId="2711"/>
          <ac:spMkLst>
            <pc:docMk/>
            <pc:sldMk cId="2338162862" sldId="347"/>
            <ac:spMk id="19" creationId="{626059B2-A700-7B1C-55ED-60EAEB7BC454}"/>
          </ac:spMkLst>
        </pc:spChg>
        <pc:spChg chg="add mod">
          <ac:chgData name="Costas Busch" userId="3ef20c2cb54b764a" providerId="LiveId" clId="{F4E026D1-0BE3-4EBE-B98F-0171AF0F7509}" dt="2023-06-13T13:49:45.471" v="278" actId="2711"/>
          <ac:spMkLst>
            <pc:docMk/>
            <pc:sldMk cId="2338162862" sldId="347"/>
            <ac:spMk id="20" creationId="{81FAE476-3F40-82F2-3B8D-9023765A5633}"/>
          </ac:spMkLst>
        </pc:spChg>
        <pc:spChg chg="add mod">
          <ac:chgData name="Costas Busch" userId="3ef20c2cb54b764a" providerId="LiveId" clId="{F4E026D1-0BE3-4EBE-B98F-0171AF0F7509}" dt="2023-06-13T13:50:43.078" v="330" actId="1076"/>
          <ac:spMkLst>
            <pc:docMk/>
            <pc:sldMk cId="2338162862" sldId="347"/>
            <ac:spMk id="21" creationId="{BCC14F27-C3A7-F814-3EFD-2F556E67EAAB}"/>
          </ac:spMkLst>
        </pc:spChg>
        <pc:spChg chg="add mod">
          <ac:chgData name="Costas Busch" userId="3ef20c2cb54b764a" providerId="LiveId" clId="{F4E026D1-0BE3-4EBE-B98F-0171AF0F7509}" dt="2023-06-13T14:03:26.367" v="406" actId="1076"/>
          <ac:spMkLst>
            <pc:docMk/>
            <pc:sldMk cId="2338162862" sldId="347"/>
            <ac:spMk id="22" creationId="{62CC9BEC-CB03-693C-E657-62688C4EB425}"/>
          </ac:spMkLst>
        </pc:spChg>
        <pc:spChg chg="add mod">
          <ac:chgData name="Costas Busch" userId="3ef20c2cb54b764a" providerId="LiveId" clId="{F4E026D1-0BE3-4EBE-B98F-0171AF0F7509}" dt="2023-06-13T14:25:55.855" v="817" actId="1076"/>
          <ac:spMkLst>
            <pc:docMk/>
            <pc:sldMk cId="2338162862" sldId="347"/>
            <ac:spMk id="23" creationId="{9C386F24-387C-17BD-63EF-FE039B8A9842}"/>
          </ac:spMkLst>
        </pc:spChg>
      </pc:sldChg>
      <pc:sldChg chg="addSp delSp modSp new mod">
        <pc:chgData name="Costas Busch" userId="3ef20c2cb54b764a" providerId="LiveId" clId="{F4E026D1-0BE3-4EBE-B98F-0171AF0F7509}" dt="2023-06-13T13:51:11.496" v="331" actId="1076"/>
        <pc:sldMkLst>
          <pc:docMk/>
          <pc:sldMk cId="300948782" sldId="348"/>
        </pc:sldMkLst>
        <pc:spChg chg="mod">
          <ac:chgData name="Costas Busch" userId="3ef20c2cb54b764a" providerId="LiveId" clId="{F4E026D1-0BE3-4EBE-B98F-0171AF0F7509}" dt="2023-06-13T13:39:06.971" v="205" actId="20577"/>
          <ac:spMkLst>
            <pc:docMk/>
            <pc:sldMk cId="300948782" sldId="348"/>
            <ac:spMk id="2" creationId="{E666BC41-77B2-5BED-36D6-A3F7F0FAFE86}"/>
          </ac:spMkLst>
        </pc:spChg>
        <pc:spChg chg="del">
          <ac:chgData name="Costas Busch" userId="3ef20c2cb54b764a" providerId="LiveId" clId="{F4E026D1-0BE3-4EBE-B98F-0171AF0F7509}" dt="2023-06-13T13:38:51.483" v="187" actId="478"/>
          <ac:spMkLst>
            <pc:docMk/>
            <pc:sldMk cId="300948782" sldId="348"/>
            <ac:spMk id="3" creationId="{3CDF37C0-0B4C-B9EE-44A4-3A56C43FE07F}"/>
          </ac:spMkLst>
        </pc:spChg>
        <pc:spChg chg="add mod">
          <ac:chgData name="Costas Busch" userId="3ef20c2cb54b764a" providerId="LiveId" clId="{F4E026D1-0BE3-4EBE-B98F-0171AF0F7509}" dt="2023-06-13T13:42:29.340" v="230" actId="2711"/>
          <ac:spMkLst>
            <pc:docMk/>
            <pc:sldMk cId="300948782" sldId="348"/>
            <ac:spMk id="5" creationId="{ED168A58-2BE9-6729-4453-BA107894D025}"/>
          </ac:spMkLst>
        </pc:spChg>
        <pc:spChg chg="add mod">
          <ac:chgData name="Costas Busch" userId="3ef20c2cb54b764a" providerId="LiveId" clId="{F4E026D1-0BE3-4EBE-B98F-0171AF0F7509}" dt="2023-06-13T13:51:11.496" v="331" actId="1076"/>
          <ac:spMkLst>
            <pc:docMk/>
            <pc:sldMk cId="300948782" sldId="348"/>
            <ac:spMk id="6" creationId="{7697D0ED-896A-25E6-07AB-BF9D4EDEAEF2}"/>
          </ac:spMkLst>
        </pc:spChg>
        <pc:spChg chg="add mod">
          <ac:chgData name="Costas Busch" userId="3ef20c2cb54b764a" providerId="LiveId" clId="{F4E026D1-0BE3-4EBE-B98F-0171AF0F7509}" dt="2023-06-13T13:42:42.534" v="232" actId="2711"/>
          <ac:spMkLst>
            <pc:docMk/>
            <pc:sldMk cId="300948782" sldId="348"/>
            <ac:spMk id="7" creationId="{42A5F2DF-3495-BFB2-9F86-EBB96D102449}"/>
          </ac:spMkLst>
        </pc:spChg>
      </pc:sldChg>
      <pc:sldChg chg="new del">
        <pc:chgData name="Costas Busch" userId="3ef20c2cb54b764a" providerId="LiveId" clId="{F4E026D1-0BE3-4EBE-B98F-0171AF0F7509}" dt="2023-06-14T01:16:54.363" v="4114" actId="47"/>
        <pc:sldMkLst>
          <pc:docMk/>
          <pc:sldMk cId="294807767" sldId="349"/>
        </pc:sldMkLst>
      </pc:sldChg>
      <pc:sldChg chg="new del">
        <pc:chgData name="Costas Busch" userId="3ef20c2cb54b764a" providerId="LiveId" clId="{F4E026D1-0BE3-4EBE-B98F-0171AF0F7509}" dt="2023-06-14T01:16:51.869" v="4113" actId="47"/>
        <pc:sldMkLst>
          <pc:docMk/>
          <pc:sldMk cId="592918941" sldId="350"/>
        </pc:sldMkLst>
      </pc:sldChg>
      <pc:sldChg chg="add del">
        <pc:chgData name="Costas Busch" userId="3ef20c2cb54b764a" providerId="LiveId" clId="{F4E026D1-0BE3-4EBE-B98F-0171AF0F7509}" dt="2023-06-14T01:16:48.568" v="4112" actId="47"/>
        <pc:sldMkLst>
          <pc:docMk/>
          <pc:sldMk cId="140504324" sldId="351"/>
        </pc:sldMkLst>
      </pc:sldChg>
      <pc:sldChg chg="addSp delSp modSp add mod">
        <pc:chgData name="Costas Busch" userId="3ef20c2cb54b764a" providerId="LiveId" clId="{F4E026D1-0BE3-4EBE-B98F-0171AF0F7509}" dt="2023-06-14T01:36:15.764" v="4731" actId="1076"/>
        <pc:sldMkLst>
          <pc:docMk/>
          <pc:sldMk cId="3682372957" sldId="352"/>
        </pc:sldMkLst>
        <pc:spChg chg="mod">
          <ac:chgData name="Costas Busch" userId="3ef20c2cb54b764a" providerId="LiveId" clId="{F4E026D1-0BE3-4EBE-B98F-0171AF0F7509}" dt="2023-06-14T01:06:36.269" v="3856" actId="27636"/>
          <ac:spMkLst>
            <pc:docMk/>
            <pc:sldMk cId="3682372957" sldId="352"/>
            <ac:spMk id="2" creationId="{AA4AAF96-6C8E-A34B-9FC9-6634297B9EFE}"/>
          </ac:spMkLst>
        </pc:spChg>
        <pc:spChg chg="add del mod">
          <ac:chgData name="Costas Busch" userId="3ef20c2cb54b764a" providerId="LiveId" clId="{F4E026D1-0BE3-4EBE-B98F-0171AF0F7509}" dt="2023-06-14T00:49:39.072" v="3671" actId="478"/>
          <ac:spMkLst>
            <pc:docMk/>
            <pc:sldMk cId="3682372957" sldId="352"/>
            <ac:spMk id="3" creationId="{F2268766-A84C-61D1-159D-E33C9032676A}"/>
          </ac:spMkLst>
        </pc:spChg>
        <pc:spChg chg="add del mod">
          <ac:chgData name="Costas Busch" userId="3ef20c2cb54b764a" providerId="LiveId" clId="{F4E026D1-0BE3-4EBE-B98F-0171AF0F7509}" dt="2023-06-14T00:49:39.072" v="3671" actId="478"/>
          <ac:spMkLst>
            <pc:docMk/>
            <pc:sldMk cId="3682372957" sldId="352"/>
            <ac:spMk id="5" creationId="{5EB1A140-0635-9C3F-CF17-D2A058FB65EE}"/>
          </ac:spMkLst>
        </pc:spChg>
        <pc:spChg chg="add del mod">
          <ac:chgData name="Costas Busch" userId="3ef20c2cb54b764a" providerId="LiveId" clId="{F4E026D1-0BE3-4EBE-B98F-0171AF0F7509}" dt="2023-06-14T00:49:39.072" v="3671" actId="478"/>
          <ac:spMkLst>
            <pc:docMk/>
            <pc:sldMk cId="3682372957" sldId="352"/>
            <ac:spMk id="6" creationId="{BA329D72-52F5-36FE-6E57-F333CAB774B4}"/>
          </ac:spMkLst>
        </pc:spChg>
        <pc:spChg chg="del">
          <ac:chgData name="Costas Busch" userId="3ef20c2cb54b764a" providerId="LiveId" clId="{F4E026D1-0BE3-4EBE-B98F-0171AF0F7509}" dt="2023-06-14T00:47:15.771" v="3658" actId="478"/>
          <ac:spMkLst>
            <pc:docMk/>
            <pc:sldMk cId="3682372957" sldId="352"/>
            <ac:spMk id="7" creationId="{19A0D944-110F-3F46-472E-A3718D2CFF44}"/>
          </ac:spMkLst>
        </pc:spChg>
        <pc:spChg chg="add del mod">
          <ac:chgData name="Costas Busch" userId="3ef20c2cb54b764a" providerId="LiveId" clId="{F4E026D1-0BE3-4EBE-B98F-0171AF0F7509}" dt="2023-06-14T00:49:56.211" v="3675" actId="478"/>
          <ac:spMkLst>
            <pc:docMk/>
            <pc:sldMk cId="3682372957" sldId="352"/>
            <ac:spMk id="8" creationId="{BDE40014-8B5B-F72A-2FE3-527811B7FD53}"/>
          </ac:spMkLst>
        </pc:spChg>
        <pc:spChg chg="add mod">
          <ac:chgData name="Costas Busch" userId="3ef20c2cb54b764a" providerId="LiveId" clId="{F4E026D1-0BE3-4EBE-B98F-0171AF0F7509}" dt="2023-06-14T01:06:31.067" v="3854" actId="1076"/>
          <ac:spMkLst>
            <pc:docMk/>
            <pc:sldMk cId="3682372957" sldId="352"/>
            <ac:spMk id="9" creationId="{7DE1E02E-972D-5295-89F3-6916B1137AF4}"/>
          </ac:spMkLst>
        </pc:spChg>
        <pc:spChg chg="add mod">
          <ac:chgData name="Costas Busch" userId="3ef20c2cb54b764a" providerId="LiveId" clId="{F4E026D1-0BE3-4EBE-B98F-0171AF0F7509}" dt="2023-06-14T01:06:31.067" v="3854" actId="1076"/>
          <ac:spMkLst>
            <pc:docMk/>
            <pc:sldMk cId="3682372957" sldId="352"/>
            <ac:spMk id="10" creationId="{1DF6EE4F-F6B6-FEBD-105B-E6941D91B6F6}"/>
          </ac:spMkLst>
        </pc:spChg>
        <pc:spChg chg="add mod">
          <ac:chgData name="Costas Busch" userId="3ef20c2cb54b764a" providerId="LiveId" clId="{F4E026D1-0BE3-4EBE-B98F-0171AF0F7509}" dt="2023-06-14T01:06:31.067" v="3854" actId="1076"/>
          <ac:spMkLst>
            <pc:docMk/>
            <pc:sldMk cId="3682372957" sldId="352"/>
            <ac:spMk id="11" creationId="{7713BCC5-40E5-5601-5624-9BB1CBF78C84}"/>
          </ac:spMkLst>
        </pc:spChg>
        <pc:spChg chg="del">
          <ac:chgData name="Costas Busch" userId="3ef20c2cb54b764a" providerId="LiveId" clId="{F4E026D1-0BE3-4EBE-B98F-0171AF0F7509}" dt="2023-06-14T00:47:21.733" v="3659" actId="478"/>
          <ac:spMkLst>
            <pc:docMk/>
            <pc:sldMk cId="3682372957" sldId="352"/>
            <ac:spMk id="12" creationId="{99CE3FA2-B191-C082-E864-DB04A67E8992}"/>
          </ac:spMkLst>
        </pc:spChg>
        <pc:spChg chg="add mod">
          <ac:chgData name="Costas Busch" userId="3ef20c2cb54b764a" providerId="LiveId" clId="{F4E026D1-0BE3-4EBE-B98F-0171AF0F7509}" dt="2023-06-14T01:06:31.067" v="3854" actId="1076"/>
          <ac:spMkLst>
            <pc:docMk/>
            <pc:sldMk cId="3682372957" sldId="352"/>
            <ac:spMk id="13" creationId="{E89CE54D-1273-77EE-750F-7CA90A1BC4CC}"/>
          </ac:spMkLst>
        </pc:spChg>
        <pc:spChg chg="add del mod">
          <ac:chgData name="Costas Busch" userId="3ef20c2cb54b764a" providerId="LiveId" clId="{F4E026D1-0BE3-4EBE-B98F-0171AF0F7509}" dt="2023-06-14T00:52:36.224" v="3691" actId="478"/>
          <ac:spMkLst>
            <pc:docMk/>
            <pc:sldMk cId="3682372957" sldId="352"/>
            <ac:spMk id="14" creationId="{22B77E9A-9DE0-0209-AF55-E254694A66A2}"/>
          </ac:spMkLst>
        </pc:spChg>
        <pc:spChg chg="add del mod">
          <ac:chgData name="Costas Busch" userId="3ef20c2cb54b764a" providerId="LiveId" clId="{F4E026D1-0BE3-4EBE-B98F-0171AF0F7509}" dt="2023-06-14T00:52:36.224" v="3691" actId="478"/>
          <ac:spMkLst>
            <pc:docMk/>
            <pc:sldMk cId="3682372957" sldId="352"/>
            <ac:spMk id="15" creationId="{48E5D591-2A54-FC83-B4A7-11738B873728}"/>
          </ac:spMkLst>
        </pc:spChg>
        <pc:spChg chg="add del mod">
          <ac:chgData name="Costas Busch" userId="3ef20c2cb54b764a" providerId="LiveId" clId="{F4E026D1-0BE3-4EBE-B98F-0171AF0F7509}" dt="2023-06-14T00:52:36.224" v="3691" actId="478"/>
          <ac:spMkLst>
            <pc:docMk/>
            <pc:sldMk cId="3682372957" sldId="352"/>
            <ac:spMk id="16" creationId="{9A4483C7-199E-A13B-43D4-7128AD103428}"/>
          </ac:spMkLst>
        </pc:spChg>
        <pc:spChg chg="add del mod">
          <ac:chgData name="Costas Busch" userId="3ef20c2cb54b764a" providerId="LiveId" clId="{F4E026D1-0BE3-4EBE-B98F-0171AF0F7509}" dt="2023-06-14T00:52:36.224" v="3691" actId="478"/>
          <ac:spMkLst>
            <pc:docMk/>
            <pc:sldMk cId="3682372957" sldId="352"/>
            <ac:spMk id="17" creationId="{7985FBC0-E45E-448D-EBC1-58F24B6D042F}"/>
          </ac:spMkLst>
        </pc:spChg>
        <pc:spChg chg="add del mod">
          <ac:chgData name="Costas Busch" userId="3ef20c2cb54b764a" providerId="LiveId" clId="{F4E026D1-0BE3-4EBE-B98F-0171AF0F7509}" dt="2023-06-14T00:52:36.224" v="3691" actId="478"/>
          <ac:spMkLst>
            <pc:docMk/>
            <pc:sldMk cId="3682372957" sldId="352"/>
            <ac:spMk id="18" creationId="{F1FC3E33-4EDB-3011-A27C-1D8242602D54}"/>
          </ac:spMkLst>
        </pc:spChg>
        <pc:spChg chg="add mod">
          <ac:chgData name="Costas Busch" userId="3ef20c2cb54b764a" providerId="LiveId" clId="{F4E026D1-0BE3-4EBE-B98F-0171AF0F7509}" dt="2023-06-14T01:06:31.067" v="3854" actId="1076"/>
          <ac:spMkLst>
            <pc:docMk/>
            <pc:sldMk cId="3682372957" sldId="352"/>
            <ac:spMk id="19" creationId="{83E10963-AE0E-34F7-3B1A-138B94C3D70C}"/>
          </ac:spMkLst>
        </pc:spChg>
        <pc:spChg chg="add mod">
          <ac:chgData name="Costas Busch" userId="3ef20c2cb54b764a" providerId="LiveId" clId="{F4E026D1-0BE3-4EBE-B98F-0171AF0F7509}" dt="2023-06-14T01:06:31.067" v="3854" actId="1076"/>
          <ac:spMkLst>
            <pc:docMk/>
            <pc:sldMk cId="3682372957" sldId="352"/>
            <ac:spMk id="20" creationId="{119F723A-26D3-6A72-0DA9-33D517E8927D}"/>
          </ac:spMkLst>
        </pc:spChg>
        <pc:spChg chg="add mod">
          <ac:chgData name="Costas Busch" userId="3ef20c2cb54b764a" providerId="LiveId" clId="{F4E026D1-0BE3-4EBE-B98F-0171AF0F7509}" dt="2023-06-14T01:06:31.067" v="3854" actId="1076"/>
          <ac:spMkLst>
            <pc:docMk/>
            <pc:sldMk cId="3682372957" sldId="352"/>
            <ac:spMk id="21" creationId="{43B7BD5D-02B8-2240-0454-70A7C6BEA7C5}"/>
          </ac:spMkLst>
        </pc:spChg>
        <pc:spChg chg="add mod">
          <ac:chgData name="Costas Busch" userId="3ef20c2cb54b764a" providerId="LiveId" clId="{F4E026D1-0BE3-4EBE-B98F-0171AF0F7509}" dt="2023-06-14T01:06:31.067" v="3854" actId="1076"/>
          <ac:spMkLst>
            <pc:docMk/>
            <pc:sldMk cId="3682372957" sldId="352"/>
            <ac:spMk id="22" creationId="{4A6F0645-47C9-791F-31DE-1EFEA67F5701}"/>
          </ac:spMkLst>
        </pc:spChg>
        <pc:spChg chg="add mod">
          <ac:chgData name="Costas Busch" userId="3ef20c2cb54b764a" providerId="LiveId" clId="{F4E026D1-0BE3-4EBE-B98F-0171AF0F7509}" dt="2023-06-14T01:06:31.067" v="3854" actId="1076"/>
          <ac:spMkLst>
            <pc:docMk/>
            <pc:sldMk cId="3682372957" sldId="352"/>
            <ac:spMk id="23" creationId="{46A5D5BB-8B03-D409-658C-3A6A69EF0ED6}"/>
          </ac:spMkLst>
        </pc:spChg>
        <pc:spChg chg="add mod">
          <ac:chgData name="Costas Busch" userId="3ef20c2cb54b764a" providerId="LiveId" clId="{F4E026D1-0BE3-4EBE-B98F-0171AF0F7509}" dt="2023-06-14T01:06:31.067" v="3854" actId="1076"/>
          <ac:spMkLst>
            <pc:docMk/>
            <pc:sldMk cId="3682372957" sldId="352"/>
            <ac:spMk id="24" creationId="{80E2B677-B397-737A-8D32-343AA8DBD08F}"/>
          </ac:spMkLst>
        </pc:spChg>
        <pc:spChg chg="add mod">
          <ac:chgData name="Costas Busch" userId="3ef20c2cb54b764a" providerId="LiveId" clId="{F4E026D1-0BE3-4EBE-B98F-0171AF0F7509}" dt="2023-06-14T01:06:31.067" v="3854" actId="1076"/>
          <ac:spMkLst>
            <pc:docMk/>
            <pc:sldMk cId="3682372957" sldId="352"/>
            <ac:spMk id="25" creationId="{8928703B-D623-04E3-DD6C-46DFA260A539}"/>
          </ac:spMkLst>
        </pc:spChg>
        <pc:spChg chg="add mod">
          <ac:chgData name="Costas Busch" userId="3ef20c2cb54b764a" providerId="LiveId" clId="{F4E026D1-0BE3-4EBE-B98F-0171AF0F7509}" dt="2023-06-14T01:06:31.067" v="3854" actId="1076"/>
          <ac:spMkLst>
            <pc:docMk/>
            <pc:sldMk cId="3682372957" sldId="352"/>
            <ac:spMk id="26" creationId="{7730BBAB-4439-263C-B0B7-4511B53B2324}"/>
          </ac:spMkLst>
        </pc:spChg>
        <pc:spChg chg="add del mod">
          <ac:chgData name="Costas Busch" userId="3ef20c2cb54b764a" providerId="LiveId" clId="{F4E026D1-0BE3-4EBE-B98F-0171AF0F7509}" dt="2023-06-14T01:06:31.067" v="3854" actId="1076"/>
          <ac:spMkLst>
            <pc:docMk/>
            <pc:sldMk cId="3682372957" sldId="352"/>
            <ac:spMk id="27" creationId="{53CA53F5-D1CB-8BDA-AA14-95036A6D823A}"/>
          </ac:spMkLst>
        </pc:spChg>
        <pc:spChg chg="add mod">
          <ac:chgData name="Costas Busch" userId="3ef20c2cb54b764a" providerId="LiveId" clId="{F4E026D1-0BE3-4EBE-B98F-0171AF0F7509}" dt="2023-06-14T01:06:31.067" v="3854" actId="1076"/>
          <ac:spMkLst>
            <pc:docMk/>
            <pc:sldMk cId="3682372957" sldId="352"/>
            <ac:spMk id="28" creationId="{B8B2160B-4E6E-5A5F-B475-AD79E0858652}"/>
          </ac:spMkLst>
        </pc:spChg>
        <pc:spChg chg="add mod">
          <ac:chgData name="Costas Busch" userId="3ef20c2cb54b764a" providerId="LiveId" clId="{F4E026D1-0BE3-4EBE-B98F-0171AF0F7509}" dt="2023-06-14T01:06:31.067" v="3854" actId="1076"/>
          <ac:spMkLst>
            <pc:docMk/>
            <pc:sldMk cId="3682372957" sldId="352"/>
            <ac:spMk id="29" creationId="{8E8B9FB6-C57F-F7AC-325E-9DDD964C6FB0}"/>
          </ac:spMkLst>
        </pc:spChg>
        <pc:spChg chg="add mod">
          <ac:chgData name="Costas Busch" userId="3ef20c2cb54b764a" providerId="LiveId" clId="{F4E026D1-0BE3-4EBE-B98F-0171AF0F7509}" dt="2023-06-14T01:06:31.067" v="3854" actId="1076"/>
          <ac:spMkLst>
            <pc:docMk/>
            <pc:sldMk cId="3682372957" sldId="352"/>
            <ac:spMk id="30" creationId="{E568F12B-E603-C303-53F2-83C1712BA976}"/>
          </ac:spMkLst>
        </pc:spChg>
        <pc:spChg chg="add mod">
          <ac:chgData name="Costas Busch" userId="3ef20c2cb54b764a" providerId="LiveId" clId="{F4E026D1-0BE3-4EBE-B98F-0171AF0F7509}" dt="2023-06-14T01:06:31.067" v="3854" actId="1076"/>
          <ac:spMkLst>
            <pc:docMk/>
            <pc:sldMk cId="3682372957" sldId="352"/>
            <ac:spMk id="31" creationId="{554BF8CF-A2C4-2E70-C740-8D6BF4D5E8E1}"/>
          </ac:spMkLst>
        </pc:spChg>
        <pc:spChg chg="add mod">
          <ac:chgData name="Costas Busch" userId="3ef20c2cb54b764a" providerId="LiveId" clId="{F4E026D1-0BE3-4EBE-B98F-0171AF0F7509}" dt="2023-06-14T01:06:31.067" v="3854" actId="1076"/>
          <ac:spMkLst>
            <pc:docMk/>
            <pc:sldMk cId="3682372957" sldId="352"/>
            <ac:spMk id="32" creationId="{D6F172F5-3612-0ABD-9889-9F0A5F97BAC9}"/>
          </ac:spMkLst>
        </pc:spChg>
        <pc:spChg chg="add mod">
          <ac:chgData name="Costas Busch" userId="3ef20c2cb54b764a" providerId="LiveId" clId="{F4E026D1-0BE3-4EBE-B98F-0171AF0F7509}" dt="2023-06-14T01:06:31.067" v="3854" actId="1076"/>
          <ac:spMkLst>
            <pc:docMk/>
            <pc:sldMk cId="3682372957" sldId="352"/>
            <ac:spMk id="33" creationId="{ED4A4C00-A31C-A862-85D0-B30738B8AEAE}"/>
          </ac:spMkLst>
        </pc:spChg>
        <pc:spChg chg="add del mod">
          <ac:chgData name="Costas Busch" userId="3ef20c2cb54b764a" providerId="LiveId" clId="{F4E026D1-0BE3-4EBE-B98F-0171AF0F7509}" dt="2023-06-14T00:59:18.167" v="3730" actId="478"/>
          <ac:spMkLst>
            <pc:docMk/>
            <pc:sldMk cId="3682372957" sldId="352"/>
            <ac:spMk id="34" creationId="{34BF7DD3-BED0-F443-C1FF-C4F2699B6027}"/>
          </ac:spMkLst>
        </pc:spChg>
        <pc:spChg chg="add del mod">
          <ac:chgData name="Costas Busch" userId="3ef20c2cb54b764a" providerId="LiveId" clId="{F4E026D1-0BE3-4EBE-B98F-0171AF0F7509}" dt="2023-06-14T00:59:29.804" v="3733" actId="478"/>
          <ac:spMkLst>
            <pc:docMk/>
            <pc:sldMk cId="3682372957" sldId="352"/>
            <ac:spMk id="35" creationId="{857C25E9-633E-93F2-2804-9622FA82E590}"/>
          </ac:spMkLst>
        </pc:spChg>
        <pc:spChg chg="add mod">
          <ac:chgData name="Costas Busch" userId="3ef20c2cb54b764a" providerId="LiveId" clId="{F4E026D1-0BE3-4EBE-B98F-0171AF0F7509}" dt="2023-06-14T01:06:31.067" v="3854" actId="1076"/>
          <ac:spMkLst>
            <pc:docMk/>
            <pc:sldMk cId="3682372957" sldId="352"/>
            <ac:spMk id="36" creationId="{424F0445-53AD-BDED-C2D7-84CD5BBB4A3D}"/>
          </ac:spMkLst>
        </pc:spChg>
        <pc:spChg chg="add mod">
          <ac:chgData name="Costas Busch" userId="3ef20c2cb54b764a" providerId="LiveId" clId="{F4E026D1-0BE3-4EBE-B98F-0171AF0F7509}" dt="2023-06-14T01:06:31.067" v="3854" actId="1076"/>
          <ac:spMkLst>
            <pc:docMk/>
            <pc:sldMk cId="3682372957" sldId="352"/>
            <ac:spMk id="37" creationId="{0E726077-F38A-8828-5CD6-8B84A59046F5}"/>
          </ac:spMkLst>
        </pc:spChg>
        <pc:spChg chg="add mod">
          <ac:chgData name="Costas Busch" userId="3ef20c2cb54b764a" providerId="LiveId" clId="{F4E026D1-0BE3-4EBE-B98F-0171AF0F7509}" dt="2023-06-14T01:06:31.067" v="3854" actId="1076"/>
          <ac:spMkLst>
            <pc:docMk/>
            <pc:sldMk cId="3682372957" sldId="352"/>
            <ac:spMk id="38" creationId="{91AC140E-CCD3-2BE0-7C31-0DDD6D6C4B69}"/>
          </ac:spMkLst>
        </pc:spChg>
        <pc:spChg chg="add mod">
          <ac:chgData name="Costas Busch" userId="3ef20c2cb54b764a" providerId="LiveId" clId="{F4E026D1-0BE3-4EBE-B98F-0171AF0F7509}" dt="2023-06-14T01:06:31.067" v="3854" actId="1076"/>
          <ac:spMkLst>
            <pc:docMk/>
            <pc:sldMk cId="3682372957" sldId="352"/>
            <ac:spMk id="39" creationId="{C1B59806-E0D4-F812-E825-AF1CB5B58E15}"/>
          </ac:spMkLst>
        </pc:spChg>
        <pc:spChg chg="add mod">
          <ac:chgData name="Costas Busch" userId="3ef20c2cb54b764a" providerId="LiveId" clId="{F4E026D1-0BE3-4EBE-B98F-0171AF0F7509}" dt="2023-06-14T01:06:31.067" v="3854" actId="1076"/>
          <ac:spMkLst>
            <pc:docMk/>
            <pc:sldMk cId="3682372957" sldId="352"/>
            <ac:spMk id="40" creationId="{D9443C24-187C-B3B3-6DA8-5078BEF41560}"/>
          </ac:spMkLst>
        </pc:spChg>
        <pc:spChg chg="add del mod">
          <ac:chgData name="Costas Busch" userId="3ef20c2cb54b764a" providerId="LiveId" clId="{F4E026D1-0BE3-4EBE-B98F-0171AF0F7509}" dt="2023-06-14T01:06:31.067" v="3854" actId="1076"/>
          <ac:spMkLst>
            <pc:docMk/>
            <pc:sldMk cId="3682372957" sldId="352"/>
            <ac:spMk id="41" creationId="{372DB405-0B39-EE4A-B409-2D6F89E10022}"/>
          </ac:spMkLst>
        </pc:spChg>
        <pc:spChg chg="add mod">
          <ac:chgData name="Costas Busch" userId="3ef20c2cb54b764a" providerId="LiveId" clId="{F4E026D1-0BE3-4EBE-B98F-0171AF0F7509}" dt="2023-06-14T01:06:31.067" v="3854" actId="1076"/>
          <ac:spMkLst>
            <pc:docMk/>
            <pc:sldMk cId="3682372957" sldId="352"/>
            <ac:spMk id="42" creationId="{992B057D-B0E7-5DA1-847B-591A3349105B}"/>
          </ac:spMkLst>
        </pc:spChg>
        <pc:spChg chg="add mod">
          <ac:chgData name="Costas Busch" userId="3ef20c2cb54b764a" providerId="LiveId" clId="{F4E026D1-0BE3-4EBE-B98F-0171AF0F7509}" dt="2023-06-14T01:06:31.067" v="3854" actId="1076"/>
          <ac:spMkLst>
            <pc:docMk/>
            <pc:sldMk cId="3682372957" sldId="352"/>
            <ac:spMk id="43" creationId="{3C9896F6-5944-585B-7C72-E7D136FA6A31}"/>
          </ac:spMkLst>
        </pc:spChg>
        <pc:spChg chg="add mod">
          <ac:chgData name="Costas Busch" userId="3ef20c2cb54b764a" providerId="LiveId" clId="{F4E026D1-0BE3-4EBE-B98F-0171AF0F7509}" dt="2023-06-14T01:06:31.067" v="3854" actId="1076"/>
          <ac:spMkLst>
            <pc:docMk/>
            <pc:sldMk cId="3682372957" sldId="352"/>
            <ac:spMk id="44" creationId="{D3EFA6E9-C2B7-435C-6113-5BC560DF7370}"/>
          </ac:spMkLst>
        </pc:spChg>
        <pc:spChg chg="add mod">
          <ac:chgData name="Costas Busch" userId="3ef20c2cb54b764a" providerId="LiveId" clId="{F4E026D1-0BE3-4EBE-B98F-0171AF0F7509}" dt="2023-06-14T01:06:31.067" v="3854" actId="1076"/>
          <ac:spMkLst>
            <pc:docMk/>
            <pc:sldMk cId="3682372957" sldId="352"/>
            <ac:spMk id="45" creationId="{57A94DFD-2A1E-5F5C-DA1F-ECD98FCB2A36}"/>
          </ac:spMkLst>
        </pc:spChg>
        <pc:spChg chg="add mod">
          <ac:chgData name="Costas Busch" userId="3ef20c2cb54b764a" providerId="LiveId" clId="{F4E026D1-0BE3-4EBE-B98F-0171AF0F7509}" dt="2023-06-14T01:06:31.067" v="3854" actId="1076"/>
          <ac:spMkLst>
            <pc:docMk/>
            <pc:sldMk cId="3682372957" sldId="352"/>
            <ac:spMk id="46" creationId="{19557ACE-00F8-B9D4-B3A9-77602295B417}"/>
          </ac:spMkLst>
        </pc:spChg>
        <pc:spChg chg="add mod">
          <ac:chgData name="Costas Busch" userId="3ef20c2cb54b764a" providerId="LiveId" clId="{F4E026D1-0BE3-4EBE-B98F-0171AF0F7509}" dt="2023-06-14T01:06:31.067" v="3854" actId="1076"/>
          <ac:spMkLst>
            <pc:docMk/>
            <pc:sldMk cId="3682372957" sldId="352"/>
            <ac:spMk id="47" creationId="{E6C70379-C542-BFA4-D9FF-C88B36DFB8DE}"/>
          </ac:spMkLst>
        </pc:spChg>
        <pc:spChg chg="add mod">
          <ac:chgData name="Costas Busch" userId="3ef20c2cb54b764a" providerId="LiveId" clId="{F4E026D1-0BE3-4EBE-B98F-0171AF0F7509}" dt="2023-06-14T01:06:31.067" v="3854" actId="1076"/>
          <ac:spMkLst>
            <pc:docMk/>
            <pc:sldMk cId="3682372957" sldId="352"/>
            <ac:spMk id="48" creationId="{8563206E-E82B-C2FA-FCB9-E7694D5DD6DB}"/>
          </ac:spMkLst>
        </pc:spChg>
        <pc:spChg chg="add mod">
          <ac:chgData name="Costas Busch" userId="3ef20c2cb54b764a" providerId="LiveId" clId="{F4E026D1-0BE3-4EBE-B98F-0171AF0F7509}" dt="2023-06-14T01:06:31.067" v="3854" actId="1076"/>
          <ac:spMkLst>
            <pc:docMk/>
            <pc:sldMk cId="3682372957" sldId="352"/>
            <ac:spMk id="49" creationId="{B281CB33-D9ED-7C38-48BF-8D8ECD092385}"/>
          </ac:spMkLst>
        </pc:spChg>
        <pc:spChg chg="add mod">
          <ac:chgData name="Costas Busch" userId="3ef20c2cb54b764a" providerId="LiveId" clId="{F4E026D1-0BE3-4EBE-B98F-0171AF0F7509}" dt="2023-06-14T01:06:31.067" v="3854" actId="1076"/>
          <ac:spMkLst>
            <pc:docMk/>
            <pc:sldMk cId="3682372957" sldId="352"/>
            <ac:spMk id="50" creationId="{2797BCA0-586E-91F1-C91D-0F52C56A3340}"/>
          </ac:spMkLst>
        </pc:spChg>
        <pc:spChg chg="add mod">
          <ac:chgData name="Costas Busch" userId="3ef20c2cb54b764a" providerId="LiveId" clId="{F4E026D1-0BE3-4EBE-B98F-0171AF0F7509}" dt="2023-06-14T01:06:31.067" v="3854" actId="1076"/>
          <ac:spMkLst>
            <pc:docMk/>
            <pc:sldMk cId="3682372957" sldId="352"/>
            <ac:spMk id="51" creationId="{3A3A41AA-B175-8FE2-F2FE-0980FA3BE11F}"/>
          </ac:spMkLst>
        </pc:spChg>
        <pc:spChg chg="add mod">
          <ac:chgData name="Costas Busch" userId="3ef20c2cb54b764a" providerId="LiveId" clId="{F4E026D1-0BE3-4EBE-B98F-0171AF0F7509}" dt="2023-06-14T01:06:31.067" v="3854" actId="1076"/>
          <ac:spMkLst>
            <pc:docMk/>
            <pc:sldMk cId="3682372957" sldId="352"/>
            <ac:spMk id="52" creationId="{05FAE37F-12C3-3F46-F3E1-680595518995}"/>
          </ac:spMkLst>
        </pc:spChg>
        <pc:spChg chg="add mod">
          <ac:chgData name="Costas Busch" userId="3ef20c2cb54b764a" providerId="LiveId" clId="{F4E026D1-0BE3-4EBE-B98F-0171AF0F7509}" dt="2023-06-14T01:06:31.067" v="3854" actId="1076"/>
          <ac:spMkLst>
            <pc:docMk/>
            <pc:sldMk cId="3682372957" sldId="352"/>
            <ac:spMk id="53" creationId="{A91E61BB-C72B-528F-AA54-54A9232034FF}"/>
          </ac:spMkLst>
        </pc:spChg>
        <pc:spChg chg="add mod">
          <ac:chgData name="Costas Busch" userId="3ef20c2cb54b764a" providerId="LiveId" clId="{F4E026D1-0BE3-4EBE-B98F-0171AF0F7509}" dt="2023-06-14T01:06:31.067" v="3854" actId="1076"/>
          <ac:spMkLst>
            <pc:docMk/>
            <pc:sldMk cId="3682372957" sldId="352"/>
            <ac:spMk id="54" creationId="{0B553A2A-A5F2-C3E7-E2A3-0AB8ABA416BE}"/>
          </ac:spMkLst>
        </pc:spChg>
        <pc:spChg chg="add mod">
          <ac:chgData name="Costas Busch" userId="3ef20c2cb54b764a" providerId="LiveId" clId="{F4E026D1-0BE3-4EBE-B98F-0171AF0F7509}" dt="2023-06-14T01:21:09.929" v="4189" actId="1076"/>
          <ac:spMkLst>
            <pc:docMk/>
            <pc:sldMk cId="3682372957" sldId="352"/>
            <ac:spMk id="55" creationId="{FD594C18-B5CF-572B-7FCE-FB2BA5BF6A94}"/>
          </ac:spMkLst>
        </pc:spChg>
        <pc:spChg chg="add mod">
          <ac:chgData name="Costas Busch" userId="3ef20c2cb54b764a" providerId="LiveId" clId="{F4E026D1-0BE3-4EBE-B98F-0171AF0F7509}" dt="2023-06-14T01:06:31.067" v="3854" actId="1076"/>
          <ac:spMkLst>
            <pc:docMk/>
            <pc:sldMk cId="3682372957" sldId="352"/>
            <ac:spMk id="56" creationId="{414A68F2-2686-C736-495E-6CAC877066F6}"/>
          </ac:spMkLst>
        </pc:spChg>
        <pc:spChg chg="add mod">
          <ac:chgData name="Costas Busch" userId="3ef20c2cb54b764a" providerId="LiveId" clId="{F4E026D1-0BE3-4EBE-B98F-0171AF0F7509}" dt="2023-06-14T01:36:15.764" v="4731" actId="1076"/>
          <ac:spMkLst>
            <pc:docMk/>
            <pc:sldMk cId="3682372957" sldId="352"/>
            <ac:spMk id="57" creationId="{2D37866B-CC1E-E922-161E-6B8650450734}"/>
          </ac:spMkLst>
        </pc:spChg>
        <pc:spChg chg="add mod">
          <ac:chgData name="Costas Busch" userId="3ef20c2cb54b764a" providerId="LiveId" clId="{F4E026D1-0BE3-4EBE-B98F-0171AF0F7509}" dt="2023-06-14T01:21:51.002" v="4249" actId="20577"/>
          <ac:spMkLst>
            <pc:docMk/>
            <pc:sldMk cId="3682372957" sldId="352"/>
            <ac:spMk id="58" creationId="{616B21AF-B418-C823-5149-164FAFA2CE00}"/>
          </ac:spMkLst>
        </pc:spChg>
        <pc:spChg chg="add del mod">
          <ac:chgData name="Costas Busch" userId="3ef20c2cb54b764a" providerId="LiveId" clId="{F4E026D1-0BE3-4EBE-B98F-0171AF0F7509}" dt="2023-06-14T01:11:40.420" v="4033" actId="478"/>
          <ac:spMkLst>
            <pc:docMk/>
            <pc:sldMk cId="3682372957" sldId="352"/>
            <ac:spMk id="59" creationId="{CA4A8641-53A9-670E-3307-9B375AECD253}"/>
          </ac:spMkLst>
        </pc:spChg>
        <pc:spChg chg="add del mod">
          <ac:chgData name="Costas Busch" userId="3ef20c2cb54b764a" providerId="LiveId" clId="{F4E026D1-0BE3-4EBE-B98F-0171AF0F7509}" dt="2023-06-14T01:12:32.961" v="4050" actId="478"/>
          <ac:spMkLst>
            <pc:docMk/>
            <pc:sldMk cId="3682372957" sldId="352"/>
            <ac:spMk id="60" creationId="{58017960-65A9-1871-C022-76EA976C25F4}"/>
          </ac:spMkLst>
        </pc:spChg>
        <pc:spChg chg="add mod">
          <ac:chgData name="Costas Busch" userId="3ef20c2cb54b764a" providerId="LiveId" clId="{F4E026D1-0BE3-4EBE-B98F-0171AF0F7509}" dt="2023-06-14T01:21:26.007" v="4190"/>
          <ac:spMkLst>
            <pc:docMk/>
            <pc:sldMk cId="3682372957" sldId="352"/>
            <ac:spMk id="61" creationId="{D1800643-DB07-3FC7-49F3-EA10FBE4C221}"/>
          </ac:spMkLst>
        </pc:spChg>
      </pc:sldChg>
      <pc:sldChg chg="addSp modSp add mod">
        <pc:chgData name="Costas Busch" userId="3ef20c2cb54b764a" providerId="LiveId" clId="{F4E026D1-0BE3-4EBE-B98F-0171AF0F7509}" dt="2023-06-14T01:37:37.330" v="4738"/>
        <pc:sldMkLst>
          <pc:docMk/>
          <pc:sldMk cId="3857402059" sldId="353"/>
        </pc:sldMkLst>
        <pc:spChg chg="mod">
          <ac:chgData name="Costas Busch" userId="3ef20c2cb54b764a" providerId="LiveId" clId="{F4E026D1-0BE3-4EBE-B98F-0171AF0F7509}" dt="2023-06-14T01:37:37.330" v="4738"/>
          <ac:spMkLst>
            <pc:docMk/>
            <pc:sldMk cId="3857402059" sldId="353"/>
            <ac:spMk id="2" creationId="{AA4AAF96-6C8E-A34B-9FC9-6634297B9EFE}"/>
          </ac:spMkLst>
        </pc:spChg>
        <pc:spChg chg="add mod">
          <ac:chgData name="Costas Busch" userId="3ef20c2cb54b764a" providerId="LiveId" clId="{F4E026D1-0BE3-4EBE-B98F-0171AF0F7509}" dt="2023-06-14T01:16:24.745" v="4111" actId="1076"/>
          <ac:spMkLst>
            <pc:docMk/>
            <pc:sldMk cId="3857402059" sldId="353"/>
            <ac:spMk id="3" creationId="{58F3F9BE-29D1-8B29-9CB9-76CE78E6CD94}"/>
          </ac:spMkLst>
        </pc:spChg>
        <pc:spChg chg="add mod">
          <ac:chgData name="Costas Busch" userId="3ef20c2cb54b764a" providerId="LiveId" clId="{F4E026D1-0BE3-4EBE-B98F-0171AF0F7509}" dt="2023-06-14T01:18:36.466" v="4116" actId="1076"/>
          <ac:spMkLst>
            <pc:docMk/>
            <pc:sldMk cId="3857402059" sldId="353"/>
            <ac:spMk id="5" creationId="{2ECE5D1E-005C-D349-CCBD-50E874235138}"/>
          </ac:spMkLst>
        </pc:spChg>
        <pc:spChg chg="add mod">
          <ac:chgData name="Costas Busch" userId="3ef20c2cb54b764a" providerId="LiveId" clId="{F4E026D1-0BE3-4EBE-B98F-0171AF0F7509}" dt="2023-06-14T01:26:27.552" v="4377" actId="1076"/>
          <ac:spMkLst>
            <pc:docMk/>
            <pc:sldMk cId="3857402059" sldId="353"/>
            <ac:spMk id="7" creationId="{2908A9EB-D785-2CF1-544A-C2ABC16D1542}"/>
          </ac:spMkLst>
        </pc:spChg>
        <pc:spChg chg="add mod">
          <ac:chgData name="Costas Busch" userId="3ef20c2cb54b764a" providerId="LiveId" clId="{F4E026D1-0BE3-4EBE-B98F-0171AF0F7509}" dt="2023-06-14T01:20:37.045" v="4183" actId="1076"/>
          <ac:spMkLst>
            <pc:docMk/>
            <pc:sldMk cId="3857402059" sldId="353"/>
            <ac:spMk id="8" creationId="{51C89FD2-45EE-6283-02CA-35D8AE8CE2C5}"/>
          </ac:spMkLst>
        </pc:spChg>
        <pc:spChg chg="add mod">
          <ac:chgData name="Costas Busch" userId="3ef20c2cb54b764a" providerId="LiveId" clId="{F4E026D1-0BE3-4EBE-B98F-0171AF0F7509}" dt="2023-06-14T01:35:03.131" v="4720" actId="207"/>
          <ac:spMkLst>
            <pc:docMk/>
            <pc:sldMk cId="3857402059" sldId="353"/>
            <ac:spMk id="12" creationId="{0096AFA8-8118-E1E7-1954-6CCD229F4052}"/>
          </ac:spMkLst>
        </pc:spChg>
        <pc:spChg chg="add mod">
          <ac:chgData name="Costas Busch" userId="3ef20c2cb54b764a" providerId="LiveId" clId="{F4E026D1-0BE3-4EBE-B98F-0171AF0F7509}" dt="2023-06-14T01:35:20.255" v="4723" actId="14100"/>
          <ac:spMkLst>
            <pc:docMk/>
            <pc:sldMk cId="3857402059" sldId="353"/>
            <ac:spMk id="14" creationId="{F95E093B-69EA-3CEB-012F-0879AFCB00E7}"/>
          </ac:spMkLst>
        </pc:spChg>
        <pc:spChg chg="add mod">
          <ac:chgData name="Costas Busch" userId="3ef20c2cb54b764a" providerId="LiveId" clId="{F4E026D1-0BE3-4EBE-B98F-0171AF0F7509}" dt="2023-06-14T01:35:32.696" v="4726" actId="14100"/>
          <ac:spMkLst>
            <pc:docMk/>
            <pc:sldMk cId="3857402059" sldId="353"/>
            <ac:spMk id="15" creationId="{CC33E9F1-CC5E-BB4F-9284-501F470B66AA}"/>
          </ac:spMkLst>
        </pc:spChg>
        <pc:spChg chg="add mod">
          <ac:chgData name="Costas Busch" userId="3ef20c2cb54b764a" providerId="LiveId" clId="{F4E026D1-0BE3-4EBE-B98F-0171AF0F7509}" dt="2023-06-14T01:35:40.818" v="4729" actId="14100"/>
          <ac:spMkLst>
            <pc:docMk/>
            <pc:sldMk cId="3857402059" sldId="353"/>
            <ac:spMk id="16" creationId="{692186FD-3FFD-5EF4-546D-D3616C128A97}"/>
          </ac:spMkLst>
        </pc:spChg>
        <pc:spChg chg="mod">
          <ac:chgData name="Costas Busch" userId="3ef20c2cb54b764a" providerId="LiveId" clId="{F4E026D1-0BE3-4EBE-B98F-0171AF0F7509}" dt="2023-06-14T01:20:51.188" v="4186" actId="1076"/>
          <ac:spMkLst>
            <pc:docMk/>
            <pc:sldMk cId="3857402059" sldId="353"/>
            <ac:spMk id="55" creationId="{FD594C18-B5CF-572B-7FCE-FB2BA5BF6A94}"/>
          </ac:spMkLst>
        </pc:spChg>
        <pc:spChg chg="mod">
          <ac:chgData name="Costas Busch" userId="3ef20c2cb54b764a" providerId="LiveId" clId="{F4E026D1-0BE3-4EBE-B98F-0171AF0F7509}" dt="2023-06-14T01:26:38.305" v="4378" actId="1076"/>
          <ac:spMkLst>
            <pc:docMk/>
            <pc:sldMk cId="3857402059" sldId="353"/>
            <ac:spMk id="60" creationId="{58017960-65A9-1871-C022-76EA976C25F4}"/>
          </ac:spMkLst>
        </pc:spChg>
      </pc:sldChg>
      <pc:sldChg chg="addSp delSp modSp add mod ord">
        <pc:chgData name="Costas Busch" userId="3ef20c2cb54b764a" providerId="LiveId" clId="{F4E026D1-0BE3-4EBE-B98F-0171AF0F7509}" dt="2023-06-14T04:16:14.695" v="7516" actId="20577"/>
        <pc:sldMkLst>
          <pc:docMk/>
          <pc:sldMk cId="1376626993" sldId="354"/>
        </pc:sldMkLst>
        <pc:spChg chg="del">
          <ac:chgData name="Costas Busch" userId="3ef20c2cb54b764a" providerId="LiveId" clId="{F4E026D1-0BE3-4EBE-B98F-0171AF0F7509}" dt="2023-06-14T02:23:24.759" v="5830" actId="478"/>
          <ac:spMkLst>
            <pc:docMk/>
            <pc:sldMk cId="1376626993" sldId="354"/>
            <ac:spMk id="3" creationId="{84BEFA19-25D6-5B57-9358-02F488618C60}"/>
          </ac:spMkLst>
        </pc:spChg>
        <pc:spChg chg="del">
          <ac:chgData name="Costas Busch" userId="3ef20c2cb54b764a" providerId="LiveId" clId="{F4E026D1-0BE3-4EBE-B98F-0171AF0F7509}" dt="2023-06-14T02:23:24.759" v="5830" actId="478"/>
          <ac:spMkLst>
            <pc:docMk/>
            <pc:sldMk cId="1376626993" sldId="354"/>
            <ac:spMk id="6" creationId="{9E19F145-1385-A6AB-3147-9E69723E297F}"/>
          </ac:spMkLst>
        </pc:spChg>
        <pc:spChg chg="add del mod">
          <ac:chgData name="Costas Busch" userId="3ef20c2cb54b764a" providerId="LiveId" clId="{F4E026D1-0BE3-4EBE-B98F-0171AF0F7509}" dt="2023-06-14T02:23:39.291" v="5832" actId="478"/>
          <ac:spMkLst>
            <pc:docMk/>
            <pc:sldMk cId="1376626993" sldId="354"/>
            <ac:spMk id="7" creationId="{0C1722DC-7C59-599D-2DCA-3A432E4DF341}"/>
          </ac:spMkLst>
        </pc:spChg>
        <pc:spChg chg="del">
          <ac:chgData name="Costas Busch" userId="3ef20c2cb54b764a" providerId="LiveId" clId="{F4E026D1-0BE3-4EBE-B98F-0171AF0F7509}" dt="2023-06-14T02:23:24.759" v="5830" actId="478"/>
          <ac:spMkLst>
            <pc:docMk/>
            <pc:sldMk cId="1376626993" sldId="354"/>
            <ac:spMk id="8" creationId="{6A61B536-7021-3361-E1E2-F9A4BDA16822}"/>
          </ac:spMkLst>
        </pc:spChg>
        <pc:spChg chg="mod">
          <ac:chgData name="Costas Busch" userId="3ef20c2cb54b764a" providerId="LiveId" clId="{F4E026D1-0BE3-4EBE-B98F-0171AF0F7509}" dt="2023-06-14T04:16:14.695" v="7516" actId="20577"/>
          <ac:spMkLst>
            <pc:docMk/>
            <pc:sldMk cId="1376626993" sldId="354"/>
            <ac:spMk id="9" creationId="{DDD54666-BCBE-79C1-694D-4C48752912C0}"/>
          </ac:spMkLst>
        </pc:spChg>
        <pc:spChg chg="add mod">
          <ac:chgData name="Costas Busch" userId="3ef20c2cb54b764a" providerId="LiveId" clId="{F4E026D1-0BE3-4EBE-B98F-0171AF0F7509}" dt="2023-06-14T03:25:58.399" v="7305" actId="20577"/>
          <ac:spMkLst>
            <pc:docMk/>
            <pc:sldMk cId="1376626993" sldId="354"/>
            <ac:spMk id="10" creationId="{DEDDF107-A3D6-3CE4-B8FE-FD86DDF53F41}"/>
          </ac:spMkLst>
        </pc:spChg>
        <pc:spChg chg="add mod">
          <ac:chgData name="Costas Busch" userId="3ef20c2cb54b764a" providerId="LiveId" clId="{F4E026D1-0BE3-4EBE-B98F-0171AF0F7509}" dt="2023-06-14T03:20:56.312" v="6981" actId="1076"/>
          <ac:spMkLst>
            <pc:docMk/>
            <pc:sldMk cId="1376626993" sldId="354"/>
            <ac:spMk id="11" creationId="{35F96C40-6D57-A320-96CA-D38778AA02DB}"/>
          </ac:spMkLst>
        </pc:spChg>
        <pc:spChg chg="add del mod">
          <ac:chgData name="Costas Busch" userId="3ef20c2cb54b764a" providerId="LiveId" clId="{F4E026D1-0BE3-4EBE-B98F-0171AF0F7509}" dt="2023-06-14T03:08:31.093" v="6690" actId="478"/>
          <ac:spMkLst>
            <pc:docMk/>
            <pc:sldMk cId="1376626993" sldId="354"/>
            <ac:spMk id="12" creationId="{DE204AEE-8F29-E559-A0EA-8796F3D744D4}"/>
          </ac:spMkLst>
        </pc:spChg>
        <pc:spChg chg="add mod">
          <ac:chgData name="Costas Busch" userId="3ef20c2cb54b764a" providerId="LiveId" clId="{F4E026D1-0BE3-4EBE-B98F-0171AF0F7509}" dt="2023-06-14T03:08:27.089" v="6689" actId="20577"/>
          <ac:spMkLst>
            <pc:docMk/>
            <pc:sldMk cId="1376626993" sldId="354"/>
            <ac:spMk id="13" creationId="{8596A63C-38C2-BAA3-6AEA-E5692B52FD67}"/>
          </ac:spMkLst>
        </pc:spChg>
        <pc:spChg chg="del">
          <ac:chgData name="Costas Busch" userId="3ef20c2cb54b764a" providerId="LiveId" clId="{F4E026D1-0BE3-4EBE-B98F-0171AF0F7509}" dt="2023-06-14T02:23:34.366" v="5831" actId="478"/>
          <ac:spMkLst>
            <pc:docMk/>
            <pc:sldMk cId="1376626993" sldId="354"/>
            <ac:spMk id="14" creationId="{8D1C8977-8EFA-BF44-ACF4-9378F6956C44}"/>
          </ac:spMkLst>
        </pc:spChg>
        <pc:spChg chg="add mod">
          <ac:chgData name="Costas Busch" userId="3ef20c2cb54b764a" providerId="LiveId" clId="{F4E026D1-0BE3-4EBE-B98F-0171AF0F7509}" dt="2023-06-14T03:24:51.723" v="7146" actId="20577"/>
          <ac:spMkLst>
            <pc:docMk/>
            <pc:sldMk cId="1376626993" sldId="354"/>
            <ac:spMk id="15" creationId="{AB10DD81-36E0-4788-AFA2-9F9B450EC2F7}"/>
          </ac:spMkLst>
        </pc:spChg>
      </pc:sldChg>
      <pc:sldChg chg="addSp delSp modSp add mod">
        <pc:chgData name="Costas Busch" userId="3ef20c2cb54b764a" providerId="LiveId" clId="{F4E026D1-0BE3-4EBE-B98F-0171AF0F7509}" dt="2023-06-14T05:00:02.467" v="8721" actId="11529"/>
        <pc:sldMkLst>
          <pc:docMk/>
          <pc:sldMk cId="1435537978" sldId="355"/>
        </pc:sldMkLst>
        <pc:spChg chg="mod">
          <ac:chgData name="Costas Busch" userId="3ef20c2cb54b764a" providerId="LiveId" clId="{F4E026D1-0BE3-4EBE-B98F-0171AF0F7509}" dt="2023-06-14T03:18:54.372" v="6921" actId="1076"/>
          <ac:spMkLst>
            <pc:docMk/>
            <pc:sldMk cId="1435537978" sldId="355"/>
            <ac:spMk id="3" creationId="{84BEFA19-25D6-5B57-9358-02F488618C60}"/>
          </ac:spMkLst>
        </pc:spChg>
        <pc:spChg chg="mod">
          <ac:chgData name="Costas Busch" userId="3ef20c2cb54b764a" providerId="LiveId" clId="{F4E026D1-0BE3-4EBE-B98F-0171AF0F7509}" dt="2023-06-14T03:19:34.892" v="6928" actId="1076"/>
          <ac:spMkLst>
            <pc:docMk/>
            <pc:sldMk cId="1435537978" sldId="355"/>
            <ac:spMk id="6" creationId="{9E19F145-1385-A6AB-3147-9E69723E297F}"/>
          </ac:spMkLst>
        </pc:spChg>
        <pc:spChg chg="add del mod">
          <ac:chgData name="Costas Busch" userId="3ef20c2cb54b764a" providerId="LiveId" clId="{F4E026D1-0BE3-4EBE-B98F-0171AF0F7509}" dt="2023-06-14T02:38:26.799" v="5960" actId="478"/>
          <ac:spMkLst>
            <pc:docMk/>
            <pc:sldMk cId="1435537978" sldId="355"/>
            <ac:spMk id="7" creationId="{B95F069E-C6FA-439E-E9FF-23644132D49B}"/>
          </ac:spMkLst>
        </pc:spChg>
        <pc:spChg chg="mod">
          <ac:chgData name="Costas Busch" userId="3ef20c2cb54b764a" providerId="LiveId" clId="{F4E026D1-0BE3-4EBE-B98F-0171AF0F7509}" dt="2023-06-14T03:19:01.569" v="6922" actId="1076"/>
          <ac:spMkLst>
            <pc:docMk/>
            <pc:sldMk cId="1435537978" sldId="355"/>
            <ac:spMk id="8" creationId="{6A61B536-7021-3361-E1E2-F9A4BDA16822}"/>
          </ac:spMkLst>
        </pc:spChg>
        <pc:spChg chg="mod">
          <ac:chgData name="Costas Busch" userId="3ef20c2cb54b764a" providerId="LiveId" clId="{F4E026D1-0BE3-4EBE-B98F-0171AF0F7509}" dt="2023-06-14T03:19:37.469" v="6929" actId="1076"/>
          <ac:spMkLst>
            <pc:docMk/>
            <pc:sldMk cId="1435537978" sldId="355"/>
            <ac:spMk id="9" creationId="{DDD54666-BCBE-79C1-694D-4C48752912C0}"/>
          </ac:spMkLst>
        </pc:spChg>
        <pc:spChg chg="del">
          <ac:chgData name="Costas Busch" userId="3ef20c2cb54b764a" providerId="LiveId" clId="{F4E026D1-0BE3-4EBE-B98F-0171AF0F7509}" dt="2023-06-14T02:38:24.971" v="5959" actId="478"/>
          <ac:spMkLst>
            <pc:docMk/>
            <pc:sldMk cId="1435537978" sldId="355"/>
            <ac:spMk id="14" creationId="{8D1C8977-8EFA-BF44-ACF4-9378F6956C44}"/>
          </ac:spMkLst>
        </pc:spChg>
        <pc:spChg chg="add del mod">
          <ac:chgData name="Costas Busch" userId="3ef20c2cb54b764a" providerId="LiveId" clId="{F4E026D1-0BE3-4EBE-B98F-0171AF0F7509}" dt="2023-06-14T03:19:26.349" v="6926" actId="478"/>
          <ac:spMkLst>
            <pc:docMk/>
            <pc:sldMk cId="1435537978" sldId="355"/>
            <ac:spMk id="15" creationId="{812B53B5-D9AE-5BE4-0510-BD54439A94EC}"/>
          </ac:spMkLst>
        </pc:spChg>
        <pc:spChg chg="add del mod">
          <ac:chgData name="Costas Busch" userId="3ef20c2cb54b764a" providerId="LiveId" clId="{F4E026D1-0BE3-4EBE-B98F-0171AF0F7509}" dt="2023-06-14T03:19:26.349" v="6926" actId="478"/>
          <ac:spMkLst>
            <pc:docMk/>
            <pc:sldMk cId="1435537978" sldId="355"/>
            <ac:spMk id="17" creationId="{FBA963A0-7E31-F286-4D8C-B5C96E79E4B0}"/>
          </ac:spMkLst>
        </pc:spChg>
        <pc:spChg chg="add del mod">
          <ac:chgData name="Costas Busch" userId="3ef20c2cb54b764a" providerId="LiveId" clId="{F4E026D1-0BE3-4EBE-B98F-0171AF0F7509}" dt="2023-06-14T03:19:26.349" v="6926" actId="478"/>
          <ac:spMkLst>
            <pc:docMk/>
            <pc:sldMk cId="1435537978" sldId="355"/>
            <ac:spMk id="18" creationId="{021B9188-4915-99A7-23EB-576FF67BC9BC}"/>
          </ac:spMkLst>
        </pc:spChg>
        <pc:spChg chg="add del mod">
          <ac:chgData name="Costas Busch" userId="3ef20c2cb54b764a" providerId="LiveId" clId="{F4E026D1-0BE3-4EBE-B98F-0171AF0F7509}" dt="2023-06-14T03:19:26.349" v="6926" actId="478"/>
          <ac:spMkLst>
            <pc:docMk/>
            <pc:sldMk cId="1435537978" sldId="355"/>
            <ac:spMk id="19" creationId="{B6F1395E-FE01-0259-39C6-F6B95DCC5420}"/>
          </ac:spMkLst>
        </pc:spChg>
        <pc:spChg chg="add del mod">
          <ac:chgData name="Costas Busch" userId="3ef20c2cb54b764a" providerId="LiveId" clId="{F4E026D1-0BE3-4EBE-B98F-0171AF0F7509}" dt="2023-06-14T03:19:26.349" v="6926" actId="478"/>
          <ac:spMkLst>
            <pc:docMk/>
            <pc:sldMk cId="1435537978" sldId="355"/>
            <ac:spMk id="20" creationId="{5C69F159-B5F4-267C-1558-E45D9CDD3FC9}"/>
          </ac:spMkLst>
        </pc:spChg>
        <pc:spChg chg="add del mod">
          <ac:chgData name="Costas Busch" userId="3ef20c2cb54b764a" providerId="LiveId" clId="{F4E026D1-0BE3-4EBE-B98F-0171AF0F7509}" dt="2023-06-14T04:59:29.121" v="8720" actId="14100"/>
          <ac:spMkLst>
            <pc:docMk/>
            <pc:sldMk cId="1435537978" sldId="355"/>
            <ac:spMk id="21" creationId="{2E842DBF-84CC-6CF2-CC65-24D450911915}"/>
          </ac:spMkLst>
        </pc:spChg>
        <pc:spChg chg="add del mod">
          <ac:chgData name="Costas Busch" userId="3ef20c2cb54b764a" providerId="LiveId" clId="{F4E026D1-0BE3-4EBE-B98F-0171AF0F7509}" dt="2023-06-14T03:19:49.992" v="6931" actId="478"/>
          <ac:spMkLst>
            <pc:docMk/>
            <pc:sldMk cId="1435537978" sldId="355"/>
            <ac:spMk id="23" creationId="{D7778986-CF85-5044-A3E6-6934F58E06FB}"/>
          </ac:spMkLst>
        </pc:spChg>
        <pc:spChg chg="add del mod">
          <ac:chgData name="Costas Busch" userId="3ef20c2cb54b764a" providerId="LiveId" clId="{F4E026D1-0BE3-4EBE-B98F-0171AF0F7509}" dt="2023-06-14T03:19:53.036" v="6932" actId="478"/>
          <ac:spMkLst>
            <pc:docMk/>
            <pc:sldMk cId="1435537978" sldId="355"/>
            <ac:spMk id="24" creationId="{F7B92B10-16DD-B39F-6143-D83D679A5413}"/>
          </ac:spMkLst>
        </pc:spChg>
        <pc:cxnChg chg="add">
          <ac:chgData name="Costas Busch" userId="3ef20c2cb54b764a" providerId="LiveId" clId="{F4E026D1-0BE3-4EBE-B98F-0171AF0F7509}" dt="2023-06-14T05:00:02.467" v="8721" actId="11529"/>
          <ac:cxnSpMkLst>
            <pc:docMk/>
            <pc:sldMk cId="1435537978" sldId="355"/>
            <ac:cxnSpMk id="7" creationId="{17EEFD76-B7AD-1536-F1EB-173532CDBE5D}"/>
          </ac:cxnSpMkLst>
        </pc:cxnChg>
        <pc:cxnChg chg="add del mod">
          <ac:chgData name="Costas Busch" userId="3ef20c2cb54b764a" providerId="LiveId" clId="{F4E026D1-0BE3-4EBE-B98F-0171AF0F7509}" dt="2023-06-14T03:19:26.349" v="6926" actId="478"/>
          <ac:cxnSpMkLst>
            <pc:docMk/>
            <pc:sldMk cId="1435537978" sldId="355"/>
            <ac:cxnSpMk id="10" creationId="{1C0FEEBB-D979-A47E-22E6-F87D6CE26974}"/>
          </ac:cxnSpMkLst>
        </pc:cxnChg>
        <pc:cxnChg chg="add del mod">
          <ac:chgData name="Costas Busch" userId="3ef20c2cb54b764a" providerId="LiveId" clId="{F4E026D1-0BE3-4EBE-B98F-0171AF0F7509}" dt="2023-06-14T03:19:26.349" v="6926" actId="478"/>
          <ac:cxnSpMkLst>
            <pc:docMk/>
            <pc:sldMk cId="1435537978" sldId="355"/>
            <ac:cxnSpMk id="11" creationId="{733D74B1-DE3C-4DE0-3475-F2D6D757CF19}"/>
          </ac:cxnSpMkLst>
        </pc:cxnChg>
        <pc:cxnChg chg="add del mod">
          <ac:chgData name="Costas Busch" userId="3ef20c2cb54b764a" providerId="LiveId" clId="{F4E026D1-0BE3-4EBE-B98F-0171AF0F7509}" dt="2023-06-14T03:19:26.349" v="6926" actId="478"/>
          <ac:cxnSpMkLst>
            <pc:docMk/>
            <pc:sldMk cId="1435537978" sldId="355"/>
            <ac:cxnSpMk id="12" creationId="{943D0499-69DA-B8DF-8A32-B203B63F427B}"/>
          </ac:cxnSpMkLst>
        </pc:cxnChg>
        <pc:cxnChg chg="add del mod">
          <ac:chgData name="Costas Busch" userId="3ef20c2cb54b764a" providerId="LiveId" clId="{F4E026D1-0BE3-4EBE-B98F-0171AF0F7509}" dt="2023-06-14T03:19:26.349" v="6926" actId="478"/>
          <ac:cxnSpMkLst>
            <pc:docMk/>
            <pc:sldMk cId="1435537978" sldId="355"/>
            <ac:cxnSpMk id="13" creationId="{941AAFDD-A9A1-08A9-2D83-60D8F5C72CEE}"/>
          </ac:cxnSpMkLst>
        </pc:cxnChg>
        <pc:cxnChg chg="add del mod">
          <ac:chgData name="Costas Busch" userId="3ef20c2cb54b764a" providerId="LiveId" clId="{F4E026D1-0BE3-4EBE-B98F-0171AF0F7509}" dt="2023-06-14T03:19:26.349" v="6926" actId="478"/>
          <ac:cxnSpMkLst>
            <pc:docMk/>
            <pc:sldMk cId="1435537978" sldId="355"/>
            <ac:cxnSpMk id="16" creationId="{27800A49-FAF0-C0E9-E315-84314CA93FEB}"/>
          </ac:cxnSpMkLst>
        </pc:cxnChg>
        <pc:cxnChg chg="add del mod">
          <ac:chgData name="Costas Busch" userId="3ef20c2cb54b764a" providerId="LiveId" clId="{F4E026D1-0BE3-4EBE-B98F-0171AF0F7509}" dt="2023-06-14T03:19:39.851" v="6930" actId="478"/>
          <ac:cxnSpMkLst>
            <pc:docMk/>
            <pc:sldMk cId="1435537978" sldId="355"/>
            <ac:cxnSpMk id="22" creationId="{BDB03D13-763A-CC76-A1DA-0931710037E3}"/>
          </ac:cxnSpMkLst>
        </pc:cxnChg>
      </pc:sldChg>
      <pc:sldChg chg="addSp delSp modSp add mod ord">
        <pc:chgData name="Costas Busch" userId="3ef20c2cb54b764a" providerId="LiveId" clId="{F4E026D1-0BE3-4EBE-B98F-0171AF0F7509}" dt="2023-06-14T04:53:53.442" v="8622" actId="692"/>
        <pc:sldMkLst>
          <pc:docMk/>
          <pc:sldMk cId="1733632577" sldId="356"/>
        </pc:sldMkLst>
        <pc:spChg chg="add mod">
          <ac:chgData name="Costas Busch" userId="3ef20c2cb54b764a" providerId="LiveId" clId="{F4E026D1-0BE3-4EBE-B98F-0171AF0F7509}" dt="2023-06-14T03:10:30.632" v="6740"/>
          <ac:spMkLst>
            <pc:docMk/>
            <pc:sldMk cId="1733632577" sldId="356"/>
            <ac:spMk id="5" creationId="{6FB7DDDF-55CC-8354-53B3-D5902C472C39}"/>
          </ac:spMkLst>
        </pc:spChg>
        <pc:spChg chg="add mod">
          <ac:chgData name="Costas Busch" userId="3ef20c2cb54b764a" providerId="LiveId" clId="{F4E026D1-0BE3-4EBE-B98F-0171AF0F7509}" dt="2023-06-14T03:11:48.650" v="6748" actId="1076"/>
          <ac:spMkLst>
            <pc:docMk/>
            <pc:sldMk cId="1733632577" sldId="356"/>
            <ac:spMk id="7" creationId="{B402747D-52EE-BCED-EF65-535896339425}"/>
          </ac:spMkLst>
        </pc:spChg>
        <pc:spChg chg="add del mod">
          <ac:chgData name="Costas Busch" userId="3ef20c2cb54b764a" providerId="LiveId" clId="{F4E026D1-0BE3-4EBE-B98F-0171AF0F7509}" dt="2023-06-14T03:12:35.289" v="6751" actId="478"/>
          <ac:spMkLst>
            <pc:docMk/>
            <pc:sldMk cId="1733632577" sldId="356"/>
            <ac:spMk id="11" creationId="{F5D74785-CB3C-577C-DF1A-48AF5698E26E}"/>
          </ac:spMkLst>
        </pc:spChg>
        <pc:spChg chg="add mod">
          <ac:chgData name="Costas Busch" userId="3ef20c2cb54b764a" providerId="LiveId" clId="{F4E026D1-0BE3-4EBE-B98F-0171AF0F7509}" dt="2023-06-14T03:15:30.102" v="6888" actId="1076"/>
          <ac:spMkLst>
            <pc:docMk/>
            <pc:sldMk cId="1733632577" sldId="356"/>
            <ac:spMk id="13" creationId="{553FFCC7-BCA9-4E85-EB68-FED99A2107D8}"/>
          </ac:spMkLst>
        </pc:spChg>
        <pc:spChg chg="del">
          <ac:chgData name="Costas Busch" userId="3ef20c2cb54b764a" providerId="LiveId" clId="{F4E026D1-0BE3-4EBE-B98F-0171AF0F7509}" dt="2023-06-14T03:12:33.422" v="6750" actId="478"/>
          <ac:spMkLst>
            <pc:docMk/>
            <pc:sldMk cId="1733632577" sldId="356"/>
            <ac:spMk id="14" creationId="{8D1C8977-8EFA-BF44-ACF4-9378F6956C44}"/>
          </ac:spMkLst>
        </pc:spChg>
        <pc:spChg chg="add del mod">
          <ac:chgData name="Costas Busch" userId="3ef20c2cb54b764a" providerId="LiveId" clId="{F4E026D1-0BE3-4EBE-B98F-0171AF0F7509}" dt="2023-06-14T04:53:15.803" v="8612" actId="478"/>
          <ac:spMkLst>
            <pc:docMk/>
            <pc:sldMk cId="1733632577" sldId="356"/>
            <ac:spMk id="15" creationId="{640581C4-D3F9-74D9-94FF-82087F177606}"/>
          </ac:spMkLst>
        </pc:spChg>
        <pc:spChg chg="add mod">
          <ac:chgData name="Costas Busch" userId="3ef20c2cb54b764a" providerId="LiveId" clId="{F4E026D1-0BE3-4EBE-B98F-0171AF0F7509}" dt="2023-06-14T04:53:32.668" v="8618" actId="14100"/>
          <ac:spMkLst>
            <pc:docMk/>
            <pc:sldMk cId="1733632577" sldId="356"/>
            <ac:spMk id="16" creationId="{B60753F3-6F90-108F-6040-B98361FDEFA7}"/>
          </ac:spMkLst>
        </pc:spChg>
        <pc:spChg chg="add mod">
          <ac:chgData name="Costas Busch" userId="3ef20c2cb54b764a" providerId="LiveId" clId="{F4E026D1-0BE3-4EBE-B98F-0171AF0F7509}" dt="2023-06-14T03:23:16.649" v="7031" actId="1076"/>
          <ac:spMkLst>
            <pc:docMk/>
            <pc:sldMk cId="1733632577" sldId="356"/>
            <ac:spMk id="18" creationId="{04A3A73D-9FB1-2BE0-3AA4-4FF2DF479C8B}"/>
          </ac:spMkLst>
        </pc:spChg>
        <pc:spChg chg="add mod">
          <ac:chgData name="Costas Busch" userId="3ef20c2cb54b764a" providerId="LiveId" clId="{F4E026D1-0BE3-4EBE-B98F-0171AF0F7509}" dt="2023-06-14T03:16:15.720" v="6917" actId="1076"/>
          <ac:spMkLst>
            <pc:docMk/>
            <pc:sldMk cId="1733632577" sldId="356"/>
            <ac:spMk id="23" creationId="{5E592A27-904B-44C7-B071-AD9AA4F3D719}"/>
          </ac:spMkLst>
        </pc:spChg>
        <pc:spChg chg="del">
          <ac:chgData name="Costas Busch" userId="3ef20c2cb54b764a" providerId="LiveId" clId="{F4E026D1-0BE3-4EBE-B98F-0171AF0F7509}" dt="2023-06-14T02:59:36.587" v="6451" actId="478"/>
          <ac:spMkLst>
            <pc:docMk/>
            <pc:sldMk cId="1733632577" sldId="356"/>
            <ac:spMk id="24" creationId="{66D54843-70B3-0E87-3029-C843EC1E823F}"/>
          </ac:spMkLst>
        </pc:spChg>
        <pc:picChg chg="add del">
          <ac:chgData name="Costas Busch" userId="3ef20c2cb54b764a" providerId="LiveId" clId="{F4E026D1-0BE3-4EBE-B98F-0171AF0F7509}" dt="2023-06-14T03:10:24.635" v="6739"/>
          <ac:picMkLst>
            <pc:docMk/>
            <pc:sldMk cId="1733632577" sldId="356"/>
            <ac:picMk id="3" creationId="{83195B34-A040-4919-AC7C-4BC5106B6F0C}"/>
          </ac:picMkLst>
        </pc:picChg>
        <pc:cxnChg chg="add mod">
          <ac:chgData name="Costas Busch" userId="3ef20c2cb54b764a" providerId="LiveId" clId="{F4E026D1-0BE3-4EBE-B98F-0171AF0F7509}" dt="2023-06-14T04:53:53.442" v="8622" actId="692"/>
          <ac:cxnSpMkLst>
            <pc:docMk/>
            <pc:sldMk cId="1733632577" sldId="356"/>
            <ac:cxnSpMk id="9" creationId="{5B4E2609-9C20-5BAF-9512-A153487ACA64}"/>
          </ac:cxnSpMkLst>
        </pc:cxnChg>
      </pc:sldChg>
      <pc:sldChg chg="modSp add mod">
        <pc:chgData name="Costas Busch" userId="3ef20c2cb54b764a" providerId="LiveId" clId="{F4E026D1-0BE3-4EBE-B98F-0171AF0F7509}" dt="2023-06-14T04:32:06.231" v="8129" actId="20577"/>
        <pc:sldMkLst>
          <pc:docMk/>
          <pc:sldMk cId="754344652" sldId="357"/>
        </pc:sldMkLst>
        <pc:spChg chg="mod">
          <ac:chgData name="Costas Busch" userId="3ef20c2cb54b764a" providerId="LiveId" clId="{F4E026D1-0BE3-4EBE-B98F-0171AF0F7509}" dt="2023-06-14T04:32:06.231" v="8129" actId="20577"/>
          <ac:spMkLst>
            <pc:docMk/>
            <pc:sldMk cId="754344652" sldId="357"/>
            <ac:spMk id="8" creationId="{6AE42F5E-AD9E-7640-88D9-2C70AD739CBB}"/>
          </ac:spMkLst>
        </pc:spChg>
      </pc:sldChg>
      <pc:sldChg chg="addSp delSp modSp add mod">
        <pc:chgData name="Costas Busch" userId="3ef20c2cb54b764a" providerId="LiveId" clId="{F4E026D1-0BE3-4EBE-B98F-0171AF0F7509}" dt="2023-06-14T05:02:51.040" v="8780" actId="1076"/>
        <pc:sldMkLst>
          <pc:docMk/>
          <pc:sldMk cId="1791641200" sldId="358"/>
        </pc:sldMkLst>
        <pc:spChg chg="del">
          <ac:chgData name="Costas Busch" userId="3ef20c2cb54b764a" providerId="LiveId" clId="{F4E026D1-0BE3-4EBE-B98F-0171AF0F7509}" dt="2023-06-14T05:01:20.292" v="8723" actId="478"/>
          <ac:spMkLst>
            <pc:docMk/>
            <pc:sldMk cId="1791641200" sldId="358"/>
            <ac:spMk id="3" creationId="{84BEFA19-25D6-5B57-9358-02F488618C60}"/>
          </ac:spMkLst>
        </pc:spChg>
        <pc:spChg chg="del">
          <ac:chgData name="Costas Busch" userId="3ef20c2cb54b764a" providerId="LiveId" clId="{F4E026D1-0BE3-4EBE-B98F-0171AF0F7509}" dt="2023-06-14T05:01:20.292" v="8723" actId="478"/>
          <ac:spMkLst>
            <pc:docMk/>
            <pc:sldMk cId="1791641200" sldId="358"/>
            <ac:spMk id="6" creationId="{9E19F145-1385-A6AB-3147-9E69723E297F}"/>
          </ac:spMkLst>
        </pc:spChg>
        <pc:spChg chg="del">
          <ac:chgData name="Costas Busch" userId="3ef20c2cb54b764a" providerId="LiveId" clId="{F4E026D1-0BE3-4EBE-B98F-0171AF0F7509}" dt="2023-06-14T05:01:20.292" v="8723" actId="478"/>
          <ac:spMkLst>
            <pc:docMk/>
            <pc:sldMk cId="1791641200" sldId="358"/>
            <ac:spMk id="8" creationId="{6A61B536-7021-3361-E1E2-F9A4BDA16822}"/>
          </ac:spMkLst>
        </pc:spChg>
        <pc:spChg chg="del">
          <ac:chgData name="Costas Busch" userId="3ef20c2cb54b764a" providerId="LiveId" clId="{F4E026D1-0BE3-4EBE-B98F-0171AF0F7509}" dt="2023-06-14T05:01:20.292" v="8723" actId="478"/>
          <ac:spMkLst>
            <pc:docMk/>
            <pc:sldMk cId="1791641200" sldId="358"/>
            <ac:spMk id="9" creationId="{DDD54666-BCBE-79C1-694D-4C48752912C0}"/>
          </ac:spMkLst>
        </pc:spChg>
        <pc:spChg chg="del">
          <ac:chgData name="Costas Busch" userId="3ef20c2cb54b764a" providerId="LiveId" clId="{F4E026D1-0BE3-4EBE-B98F-0171AF0F7509}" dt="2023-06-14T05:01:51.872" v="8724" actId="478"/>
          <ac:spMkLst>
            <pc:docMk/>
            <pc:sldMk cId="1791641200" sldId="358"/>
            <ac:spMk id="15" creationId="{812B53B5-D9AE-5BE4-0510-BD54439A94EC}"/>
          </ac:spMkLst>
        </pc:spChg>
        <pc:spChg chg="del">
          <ac:chgData name="Costas Busch" userId="3ef20c2cb54b764a" providerId="LiveId" clId="{F4E026D1-0BE3-4EBE-B98F-0171AF0F7509}" dt="2023-06-14T05:01:51.872" v="8724" actId="478"/>
          <ac:spMkLst>
            <pc:docMk/>
            <pc:sldMk cId="1791641200" sldId="358"/>
            <ac:spMk id="17" creationId="{FBA963A0-7E31-F286-4D8C-B5C96E79E4B0}"/>
          </ac:spMkLst>
        </pc:spChg>
        <pc:spChg chg="del">
          <ac:chgData name="Costas Busch" userId="3ef20c2cb54b764a" providerId="LiveId" clId="{F4E026D1-0BE3-4EBE-B98F-0171AF0F7509}" dt="2023-06-14T05:01:51.872" v="8724" actId="478"/>
          <ac:spMkLst>
            <pc:docMk/>
            <pc:sldMk cId="1791641200" sldId="358"/>
            <ac:spMk id="18" creationId="{021B9188-4915-99A7-23EB-576FF67BC9BC}"/>
          </ac:spMkLst>
        </pc:spChg>
        <pc:spChg chg="del">
          <ac:chgData name="Costas Busch" userId="3ef20c2cb54b764a" providerId="LiveId" clId="{F4E026D1-0BE3-4EBE-B98F-0171AF0F7509}" dt="2023-06-14T05:01:51.872" v="8724" actId="478"/>
          <ac:spMkLst>
            <pc:docMk/>
            <pc:sldMk cId="1791641200" sldId="358"/>
            <ac:spMk id="19" creationId="{B6F1395E-FE01-0259-39C6-F6B95DCC5420}"/>
          </ac:spMkLst>
        </pc:spChg>
        <pc:spChg chg="del">
          <ac:chgData name="Costas Busch" userId="3ef20c2cb54b764a" providerId="LiveId" clId="{F4E026D1-0BE3-4EBE-B98F-0171AF0F7509}" dt="2023-06-14T05:01:51.872" v="8724" actId="478"/>
          <ac:spMkLst>
            <pc:docMk/>
            <pc:sldMk cId="1791641200" sldId="358"/>
            <ac:spMk id="20" creationId="{5C69F159-B5F4-267C-1558-E45D9CDD3FC9}"/>
          </ac:spMkLst>
        </pc:spChg>
        <pc:spChg chg="del">
          <ac:chgData name="Costas Busch" userId="3ef20c2cb54b764a" providerId="LiveId" clId="{F4E026D1-0BE3-4EBE-B98F-0171AF0F7509}" dt="2023-06-14T05:01:51.872" v="8724" actId="478"/>
          <ac:spMkLst>
            <pc:docMk/>
            <pc:sldMk cId="1791641200" sldId="358"/>
            <ac:spMk id="21" creationId="{2E842DBF-84CC-6CF2-CC65-24D450911915}"/>
          </ac:spMkLst>
        </pc:spChg>
        <pc:spChg chg="add del mod">
          <ac:chgData name="Costas Busch" userId="3ef20c2cb54b764a" providerId="LiveId" clId="{F4E026D1-0BE3-4EBE-B98F-0171AF0F7509}" dt="2023-06-14T05:02:10.219" v="8728" actId="478"/>
          <ac:spMkLst>
            <pc:docMk/>
            <pc:sldMk cId="1791641200" sldId="358"/>
            <ac:spMk id="24" creationId="{183E5BB8-1553-345D-766E-7113CA8C1578}"/>
          </ac:spMkLst>
        </pc:spChg>
        <pc:spChg chg="add mod">
          <ac:chgData name="Costas Busch" userId="3ef20c2cb54b764a" providerId="LiveId" clId="{F4E026D1-0BE3-4EBE-B98F-0171AF0F7509}" dt="2023-06-14T05:02:06.320" v="8727" actId="1076"/>
          <ac:spMkLst>
            <pc:docMk/>
            <pc:sldMk cId="1791641200" sldId="358"/>
            <ac:spMk id="26" creationId="{9930E591-0619-3840-6BA2-FD56BDE80F93}"/>
          </ac:spMkLst>
        </pc:spChg>
        <pc:spChg chg="add mod">
          <ac:chgData name="Costas Busch" userId="3ef20c2cb54b764a" providerId="LiveId" clId="{F4E026D1-0BE3-4EBE-B98F-0171AF0F7509}" dt="2023-06-14T05:02:06.320" v="8727" actId="1076"/>
          <ac:spMkLst>
            <pc:docMk/>
            <pc:sldMk cId="1791641200" sldId="358"/>
            <ac:spMk id="27" creationId="{58629E08-1A42-55C2-5F4B-9F55B6EE0A6B}"/>
          </ac:spMkLst>
        </pc:spChg>
        <pc:spChg chg="add mod">
          <ac:chgData name="Costas Busch" userId="3ef20c2cb54b764a" providerId="LiveId" clId="{F4E026D1-0BE3-4EBE-B98F-0171AF0F7509}" dt="2023-06-14T05:02:06.320" v="8727" actId="1076"/>
          <ac:spMkLst>
            <pc:docMk/>
            <pc:sldMk cId="1791641200" sldId="358"/>
            <ac:spMk id="28" creationId="{98650648-8811-AADF-74CD-D79046191D24}"/>
          </ac:spMkLst>
        </pc:spChg>
        <pc:spChg chg="add mod">
          <ac:chgData name="Costas Busch" userId="3ef20c2cb54b764a" providerId="LiveId" clId="{F4E026D1-0BE3-4EBE-B98F-0171AF0F7509}" dt="2023-06-14T05:02:06.320" v="8727" actId="1076"/>
          <ac:spMkLst>
            <pc:docMk/>
            <pc:sldMk cId="1791641200" sldId="358"/>
            <ac:spMk id="29" creationId="{275D7793-D076-90F3-E2C7-8448C076230B}"/>
          </ac:spMkLst>
        </pc:spChg>
        <pc:spChg chg="add mod">
          <ac:chgData name="Costas Busch" userId="3ef20c2cb54b764a" providerId="LiveId" clId="{F4E026D1-0BE3-4EBE-B98F-0171AF0F7509}" dt="2023-06-14T05:02:06.320" v="8727" actId="1076"/>
          <ac:spMkLst>
            <pc:docMk/>
            <pc:sldMk cId="1791641200" sldId="358"/>
            <ac:spMk id="30" creationId="{1749B52D-372E-B1F8-B0CE-C4A93A97E82B}"/>
          </ac:spMkLst>
        </pc:spChg>
        <pc:spChg chg="add mod">
          <ac:chgData name="Costas Busch" userId="3ef20c2cb54b764a" providerId="LiveId" clId="{F4E026D1-0BE3-4EBE-B98F-0171AF0F7509}" dt="2023-06-14T05:02:51.040" v="8780" actId="1076"/>
          <ac:spMkLst>
            <pc:docMk/>
            <pc:sldMk cId="1791641200" sldId="358"/>
            <ac:spMk id="32" creationId="{169193DF-FBA8-4928-1E4C-35CE823EE070}"/>
          </ac:spMkLst>
        </pc:spChg>
        <pc:spChg chg="add del mod">
          <ac:chgData name="Costas Busch" userId="3ef20c2cb54b764a" providerId="LiveId" clId="{F4E026D1-0BE3-4EBE-B98F-0171AF0F7509}" dt="2023-06-14T05:01:58.698" v="8726" actId="478"/>
          <ac:spMkLst>
            <pc:docMk/>
            <pc:sldMk cId="1791641200" sldId="358"/>
            <ac:spMk id="33" creationId="{F90479AC-4A3D-2050-604E-0C131E3B843D}"/>
          </ac:spMkLst>
        </pc:spChg>
        <pc:cxnChg chg="add mod">
          <ac:chgData name="Costas Busch" userId="3ef20c2cb54b764a" providerId="LiveId" clId="{F4E026D1-0BE3-4EBE-B98F-0171AF0F7509}" dt="2023-06-14T05:02:06.320" v="8727" actId="1076"/>
          <ac:cxnSpMkLst>
            <pc:docMk/>
            <pc:sldMk cId="1791641200" sldId="358"/>
            <ac:cxnSpMk id="5" creationId="{ED8E2DAD-6E17-2EA5-5095-E2FFD32EA13A}"/>
          </ac:cxnSpMkLst>
        </pc:cxnChg>
        <pc:cxnChg chg="del">
          <ac:chgData name="Costas Busch" userId="3ef20c2cb54b764a" providerId="LiveId" clId="{F4E026D1-0BE3-4EBE-B98F-0171AF0F7509}" dt="2023-06-14T05:01:51.872" v="8724" actId="478"/>
          <ac:cxnSpMkLst>
            <pc:docMk/>
            <pc:sldMk cId="1791641200" sldId="358"/>
            <ac:cxnSpMk id="7" creationId="{17EEFD76-B7AD-1536-F1EB-173532CDBE5D}"/>
          </ac:cxnSpMkLst>
        </pc:cxnChg>
        <pc:cxnChg chg="del">
          <ac:chgData name="Costas Busch" userId="3ef20c2cb54b764a" providerId="LiveId" clId="{F4E026D1-0BE3-4EBE-B98F-0171AF0F7509}" dt="2023-06-14T05:01:51.872" v="8724" actId="478"/>
          <ac:cxnSpMkLst>
            <pc:docMk/>
            <pc:sldMk cId="1791641200" sldId="358"/>
            <ac:cxnSpMk id="10" creationId="{1C0FEEBB-D979-A47E-22E6-F87D6CE26974}"/>
          </ac:cxnSpMkLst>
        </pc:cxnChg>
        <pc:cxnChg chg="del">
          <ac:chgData name="Costas Busch" userId="3ef20c2cb54b764a" providerId="LiveId" clId="{F4E026D1-0BE3-4EBE-B98F-0171AF0F7509}" dt="2023-06-14T05:01:51.872" v="8724" actId="478"/>
          <ac:cxnSpMkLst>
            <pc:docMk/>
            <pc:sldMk cId="1791641200" sldId="358"/>
            <ac:cxnSpMk id="11" creationId="{733D74B1-DE3C-4DE0-3475-F2D6D757CF19}"/>
          </ac:cxnSpMkLst>
        </pc:cxnChg>
        <pc:cxnChg chg="del">
          <ac:chgData name="Costas Busch" userId="3ef20c2cb54b764a" providerId="LiveId" clId="{F4E026D1-0BE3-4EBE-B98F-0171AF0F7509}" dt="2023-06-14T05:01:51.872" v="8724" actId="478"/>
          <ac:cxnSpMkLst>
            <pc:docMk/>
            <pc:sldMk cId="1791641200" sldId="358"/>
            <ac:cxnSpMk id="12" creationId="{943D0499-69DA-B8DF-8A32-B203B63F427B}"/>
          </ac:cxnSpMkLst>
        </pc:cxnChg>
        <pc:cxnChg chg="del">
          <ac:chgData name="Costas Busch" userId="3ef20c2cb54b764a" providerId="LiveId" clId="{F4E026D1-0BE3-4EBE-B98F-0171AF0F7509}" dt="2023-06-14T05:01:51.872" v="8724" actId="478"/>
          <ac:cxnSpMkLst>
            <pc:docMk/>
            <pc:sldMk cId="1791641200" sldId="358"/>
            <ac:cxnSpMk id="13" creationId="{941AAFDD-A9A1-08A9-2D83-60D8F5C72CEE}"/>
          </ac:cxnSpMkLst>
        </pc:cxnChg>
        <pc:cxnChg chg="add mod">
          <ac:chgData name="Costas Busch" userId="3ef20c2cb54b764a" providerId="LiveId" clId="{F4E026D1-0BE3-4EBE-B98F-0171AF0F7509}" dt="2023-06-14T05:02:06.320" v="8727" actId="1076"/>
          <ac:cxnSpMkLst>
            <pc:docMk/>
            <pc:sldMk cId="1791641200" sldId="358"/>
            <ac:cxnSpMk id="14" creationId="{6610EE94-C9AE-8B90-6D8B-1E126131956D}"/>
          </ac:cxnSpMkLst>
        </pc:cxnChg>
        <pc:cxnChg chg="del">
          <ac:chgData name="Costas Busch" userId="3ef20c2cb54b764a" providerId="LiveId" clId="{F4E026D1-0BE3-4EBE-B98F-0171AF0F7509}" dt="2023-06-14T05:01:51.872" v="8724" actId="478"/>
          <ac:cxnSpMkLst>
            <pc:docMk/>
            <pc:sldMk cId="1791641200" sldId="358"/>
            <ac:cxnSpMk id="16" creationId="{27800A49-FAF0-C0E9-E315-84314CA93FEB}"/>
          </ac:cxnSpMkLst>
        </pc:cxnChg>
        <pc:cxnChg chg="add mod">
          <ac:chgData name="Costas Busch" userId="3ef20c2cb54b764a" providerId="LiveId" clId="{F4E026D1-0BE3-4EBE-B98F-0171AF0F7509}" dt="2023-06-14T05:02:06.320" v="8727" actId="1076"/>
          <ac:cxnSpMkLst>
            <pc:docMk/>
            <pc:sldMk cId="1791641200" sldId="358"/>
            <ac:cxnSpMk id="22" creationId="{17431106-7B27-C83B-BD95-7B0999123D89}"/>
          </ac:cxnSpMkLst>
        </pc:cxnChg>
        <pc:cxnChg chg="add mod">
          <ac:chgData name="Costas Busch" userId="3ef20c2cb54b764a" providerId="LiveId" clId="{F4E026D1-0BE3-4EBE-B98F-0171AF0F7509}" dt="2023-06-14T05:02:06.320" v="8727" actId="1076"/>
          <ac:cxnSpMkLst>
            <pc:docMk/>
            <pc:sldMk cId="1791641200" sldId="358"/>
            <ac:cxnSpMk id="23" creationId="{63BEA025-311A-B143-D2E2-0768BAC51669}"/>
          </ac:cxnSpMkLst>
        </pc:cxnChg>
        <pc:cxnChg chg="add mod">
          <ac:chgData name="Costas Busch" userId="3ef20c2cb54b764a" providerId="LiveId" clId="{F4E026D1-0BE3-4EBE-B98F-0171AF0F7509}" dt="2023-06-14T05:02:06.320" v="8727" actId="1076"/>
          <ac:cxnSpMkLst>
            <pc:docMk/>
            <pc:sldMk cId="1791641200" sldId="358"/>
            <ac:cxnSpMk id="25" creationId="{E561C1D1-EB4C-5720-4877-6C8237A25F3C}"/>
          </ac:cxnSpMkLst>
        </pc:cxnChg>
        <pc:cxnChg chg="add mod">
          <ac:chgData name="Costas Busch" userId="3ef20c2cb54b764a" providerId="LiveId" clId="{F4E026D1-0BE3-4EBE-B98F-0171AF0F7509}" dt="2023-06-14T05:02:06.320" v="8727" actId="1076"/>
          <ac:cxnSpMkLst>
            <pc:docMk/>
            <pc:sldMk cId="1791641200" sldId="358"/>
            <ac:cxnSpMk id="31" creationId="{C6B93C50-BE5D-7090-44A7-6F95705C99BA}"/>
          </ac:cxnSpMkLst>
        </pc:cxnChg>
      </pc:sldChg>
    </pc:docChg>
  </pc:docChgLst>
  <pc:docChgLst>
    <pc:chgData name="Adhikari, Ramesh" userId="2b203ecd-78f5-478b-96b0-79d88d6a82ef" providerId="ADAL" clId="{4BCE6311-413F-1F44-8065-971544412DA2}"/>
    <pc:docChg chg="undo redo custSel addSld delSld modSld sldOrd">
      <pc:chgData name="Adhikari, Ramesh" userId="2b203ecd-78f5-478b-96b0-79d88d6a82ef" providerId="ADAL" clId="{4BCE6311-413F-1F44-8065-971544412DA2}" dt="2024-06-19T14:56:04.022" v="27862" actId="2696"/>
      <pc:docMkLst>
        <pc:docMk/>
      </pc:docMkLst>
      <pc:sldChg chg="modNotesTx">
        <pc:chgData name="Adhikari, Ramesh" userId="2b203ecd-78f5-478b-96b0-79d88d6a82ef" providerId="ADAL" clId="{4BCE6311-413F-1F44-8065-971544412DA2}" dt="2024-06-03T20:01:01.237" v="12009" actId="2711"/>
        <pc:sldMkLst>
          <pc:docMk/>
          <pc:sldMk cId="109857222" sldId="256"/>
        </pc:sldMkLst>
      </pc:sldChg>
      <pc:sldChg chg="addSp delSp modSp">
        <pc:chgData name="Adhikari, Ramesh" userId="2b203ecd-78f5-478b-96b0-79d88d6a82ef" providerId="ADAL" clId="{4BCE6311-413F-1F44-8065-971544412DA2}" dt="2024-05-31T20:25:23.765" v="8398"/>
        <pc:sldMkLst>
          <pc:docMk/>
          <pc:sldMk cId="354514946" sldId="262"/>
        </pc:sldMkLst>
        <pc:spChg chg="del mod">
          <ac:chgData name="Adhikari, Ramesh" userId="2b203ecd-78f5-478b-96b0-79d88d6a82ef" providerId="ADAL" clId="{4BCE6311-413F-1F44-8065-971544412DA2}" dt="2024-05-29T19:48:36.790" v="5260" actId="478"/>
          <ac:spMkLst>
            <pc:docMk/>
            <pc:sldMk cId="354514946" sldId="262"/>
            <ac:spMk id="2" creationId="{1E34EE0F-D9D6-EE0E-04E9-3F43572DF103}"/>
          </ac:spMkLst>
        </pc:spChg>
        <pc:spChg chg="add mod">
          <ac:chgData name="Adhikari, Ramesh" userId="2b203ecd-78f5-478b-96b0-79d88d6a82ef" providerId="ADAL" clId="{4BCE6311-413F-1F44-8065-971544412DA2}" dt="2024-05-31T20:25:23.765" v="8398"/>
          <ac:spMkLst>
            <pc:docMk/>
            <pc:sldMk cId="354514946" sldId="262"/>
            <ac:spMk id="2" creationId="{47820702-0607-6148-BFDC-526BF1797EBD}"/>
          </ac:spMkLst>
        </pc:spChg>
        <pc:spChg chg="mod">
          <ac:chgData name="Adhikari, Ramesh" userId="2b203ecd-78f5-478b-96b0-79d88d6a82ef" providerId="ADAL" clId="{4BCE6311-413F-1F44-8065-971544412DA2}" dt="2024-05-29T19:48:58.565" v="5266" actId="255"/>
          <ac:spMkLst>
            <pc:docMk/>
            <pc:sldMk cId="354514946" sldId="262"/>
            <ac:spMk id="3" creationId="{55A9B89B-6457-3247-9D34-2B8814953343}"/>
          </ac:spMkLst>
        </pc:spChg>
        <pc:spChg chg="del">
          <ac:chgData name="Adhikari, Ramesh" userId="2b203ecd-78f5-478b-96b0-79d88d6a82ef" providerId="ADAL" clId="{4BCE6311-413F-1F44-8065-971544412DA2}" dt="2024-05-31T20:25:12.736" v="8397"/>
          <ac:spMkLst>
            <pc:docMk/>
            <pc:sldMk cId="354514946" sldId="262"/>
            <ac:spMk id="4" creationId="{BE0566B6-6B77-C04F-A86B-FDB9FFA76DD0}"/>
          </ac:spMkLst>
        </pc:spChg>
      </pc:sldChg>
      <pc:sldChg chg="addSp delSp modSp ord modNotesTx">
        <pc:chgData name="Adhikari, Ramesh" userId="2b203ecd-78f5-478b-96b0-79d88d6a82ef" providerId="ADAL" clId="{4BCE6311-413F-1F44-8065-971544412DA2}" dt="2024-06-19T13:26:43.723" v="27503" actId="20577"/>
        <pc:sldMkLst>
          <pc:docMk/>
          <pc:sldMk cId="3668939245" sldId="267"/>
        </pc:sldMkLst>
        <pc:spChg chg="mod">
          <ac:chgData name="Adhikari, Ramesh" userId="2b203ecd-78f5-478b-96b0-79d88d6a82ef" providerId="ADAL" clId="{4BCE6311-413F-1F44-8065-971544412DA2}" dt="2024-06-03T19:17:45.571" v="11391" actId="20577"/>
          <ac:spMkLst>
            <pc:docMk/>
            <pc:sldMk cId="3668939245" sldId="267"/>
            <ac:spMk id="2" creationId="{3E49D8BD-194A-845D-40B3-5D6FB228EAC2}"/>
          </ac:spMkLst>
        </pc:spChg>
        <pc:spChg chg="mod">
          <ac:chgData name="Adhikari, Ramesh" userId="2b203ecd-78f5-478b-96b0-79d88d6a82ef" providerId="ADAL" clId="{4BCE6311-413F-1F44-8065-971544412DA2}" dt="2024-06-19T13:26:35.894" v="27499" actId="20577"/>
          <ac:spMkLst>
            <pc:docMk/>
            <pc:sldMk cId="3668939245" sldId="267"/>
            <ac:spMk id="3" creationId="{E3B4BCFF-FDCA-152C-6C46-EDDDB1D60D3A}"/>
          </ac:spMkLst>
        </pc:spChg>
        <pc:spChg chg="del">
          <ac:chgData name="Adhikari, Ramesh" userId="2b203ecd-78f5-478b-96b0-79d88d6a82ef" providerId="ADAL" clId="{4BCE6311-413F-1F44-8065-971544412DA2}" dt="2024-05-31T20:25:12.736" v="8397"/>
          <ac:spMkLst>
            <pc:docMk/>
            <pc:sldMk cId="3668939245" sldId="267"/>
            <ac:spMk id="4" creationId="{AB57CCEE-0E85-6449-94BD-E932C24B1A50}"/>
          </ac:spMkLst>
        </pc:spChg>
        <pc:spChg chg="add mod">
          <ac:chgData name="Adhikari, Ramesh" userId="2b203ecd-78f5-478b-96b0-79d88d6a82ef" providerId="ADAL" clId="{4BCE6311-413F-1F44-8065-971544412DA2}" dt="2024-05-31T20:25:23.765" v="8398"/>
          <ac:spMkLst>
            <pc:docMk/>
            <pc:sldMk cId="3668939245" sldId="267"/>
            <ac:spMk id="5" creationId="{4381189B-9206-B54A-9A4A-0B350D19937B}"/>
          </ac:spMkLst>
        </pc:spChg>
        <pc:picChg chg="mod">
          <ac:chgData name="Adhikari, Ramesh" userId="2b203ecd-78f5-478b-96b0-79d88d6a82ef" providerId="ADAL" clId="{4BCE6311-413F-1F44-8065-971544412DA2}" dt="2024-05-31T18:43:00.551" v="7190" actId="1036"/>
          <ac:picMkLst>
            <pc:docMk/>
            <pc:sldMk cId="3668939245" sldId="267"/>
            <ac:picMk id="7" creationId="{BB2CC3A5-5E6E-1318-9CF2-2DEEF748B6DF}"/>
          </ac:picMkLst>
        </pc:picChg>
        <pc:picChg chg="mod">
          <ac:chgData name="Adhikari, Ramesh" userId="2b203ecd-78f5-478b-96b0-79d88d6a82ef" providerId="ADAL" clId="{4BCE6311-413F-1F44-8065-971544412DA2}" dt="2024-05-31T18:42:53.569" v="7161" actId="1035"/>
          <ac:picMkLst>
            <pc:docMk/>
            <pc:sldMk cId="3668939245" sldId="267"/>
            <ac:picMk id="8" creationId="{F2D350D8-6116-7BE6-2EBD-906B3712A727}"/>
          </ac:picMkLst>
        </pc:picChg>
      </pc:sldChg>
      <pc:sldChg chg="addSp delSp modSp modNotesTx">
        <pc:chgData name="Adhikari, Ramesh" userId="2b203ecd-78f5-478b-96b0-79d88d6a82ef" providerId="ADAL" clId="{4BCE6311-413F-1F44-8065-971544412DA2}" dt="2024-06-19T13:40:40.995" v="27787" actId="20577"/>
        <pc:sldMkLst>
          <pc:docMk/>
          <pc:sldMk cId="4013047765" sldId="268"/>
        </pc:sldMkLst>
        <pc:spChg chg="mod">
          <ac:chgData name="Adhikari, Ramesh" userId="2b203ecd-78f5-478b-96b0-79d88d6a82ef" providerId="ADAL" clId="{4BCE6311-413F-1F44-8065-971544412DA2}" dt="2024-06-03T13:15:55.199" v="10945" actId="20577"/>
          <ac:spMkLst>
            <pc:docMk/>
            <pc:sldMk cId="4013047765" sldId="268"/>
            <ac:spMk id="2" creationId="{415EF4C9-D557-2506-9E52-D28E13ABAA7F}"/>
          </ac:spMkLst>
        </pc:spChg>
        <pc:spChg chg="mod">
          <ac:chgData name="Adhikari, Ramesh" userId="2b203ecd-78f5-478b-96b0-79d88d6a82ef" providerId="ADAL" clId="{4BCE6311-413F-1F44-8065-971544412DA2}" dt="2024-06-19T13:40:40.995" v="27787" actId="20577"/>
          <ac:spMkLst>
            <pc:docMk/>
            <pc:sldMk cId="4013047765" sldId="268"/>
            <ac:spMk id="3" creationId="{18BDABEB-ACEB-A87D-52FE-8B8BD762E9D9}"/>
          </ac:spMkLst>
        </pc:spChg>
        <pc:spChg chg="add mod">
          <ac:chgData name="Adhikari, Ramesh" userId="2b203ecd-78f5-478b-96b0-79d88d6a82ef" providerId="ADAL" clId="{4BCE6311-413F-1F44-8065-971544412DA2}" dt="2024-06-19T13:40:21.433" v="27784" actId="14100"/>
          <ac:spMkLst>
            <pc:docMk/>
            <pc:sldMk cId="4013047765" sldId="268"/>
            <ac:spMk id="4" creationId="{9BD16DAA-41F0-3B4C-9D92-13DB3F3F727E}"/>
          </ac:spMkLst>
        </pc:spChg>
        <pc:spChg chg="del">
          <ac:chgData name="Adhikari, Ramesh" userId="2b203ecd-78f5-478b-96b0-79d88d6a82ef" providerId="ADAL" clId="{4BCE6311-413F-1F44-8065-971544412DA2}" dt="2024-05-31T20:25:12.736" v="8397"/>
          <ac:spMkLst>
            <pc:docMk/>
            <pc:sldMk cId="4013047765" sldId="268"/>
            <ac:spMk id="4" creationId="{ADBD0D56-FF9E-C84B-BC09-0CF53580A7FC}"/>
          </ac:spMkLst>
        </pc:spChg>
        <pc:spChg chg="add mod">
          <ac:chgData name="Adhikari, Ramesh" userId="2b203ecd-78f5-478b-96b0-79d88d6a82ef" providerId="ADAL" clId="{4BCE6311-413F-1F44-8065-971544412DA2}" dt="2024-05-31T20:25:23.765" v="8398"/>
          <ac:spMkLst>
            <pc:docMk/>
            <pc:sldMk cId="4013047765" sldId="268"/>
            <ac:spMk id="5" creationId="{241D7D56-B1F7-F347-96DA-3751BFEE0372}"/>
          </ac:spMkLst>
        </pc:spChg>
      </pc:sldChg>
      <pc:sldChg chg="modSp add del ord">
        <pc:chgData name="Adhikari, Ramesh" userId="2b203ecd-78f5-478b-96b0-79d88d6a82ef" providerId="ADAL" clId="{4BCE6311-413F-1F44-8065-971544412DA2}" dt="2024-05-31T19:40:07.521" v="8010" actId="2696"/>
        <pc:sldMkLst>
          <pc:docMk/>
          <pc:sldMk cId="1656717533" sldId="269"/>
        </pc:sldMkLst>
        <pc:spChg chg="mod">
          <ac:chgData name="Adhikari, Ramesh" userId="2b203ecd-78f5-478b-96b0-79d88d6a82ef" providerId="ADAL" clId="{4BCE6311-413F-1F44-8065-971544412DA2}" dt="2024-05-30T18:04:35.542" v="6269" actId="5793"/>
          <ac:spMkLst>
            <pc:docMk/>
            <pc:sldMk cId="1656717533" sldId="269"/>
            <ac:spMk id="3" creationId="{6CD0A05F-33B2-7C1F-268F-74D454D7C924}"/>
          </ac:spMkLst>
        </pc:spChg>
        <pc:spChg chg="mod">
          <ac:chgData name="Adhikari, Ramesh" userId="2b203ecd-78f5-478b-96b0-79d88d6a82ef" providerId="ADAL" clId="{4BCE6311-413F-1F44-8065-971544412DA2}" dt="2024-05-28T18:57:58.926" v="332" actId="20577"/>
          <ac:spMkLst>
            <pc:docMk/>
            <pc:sldMk cId="1656717533" sldId="269"/>
            <ac:spMk id="5" creationId="{8C8C4AD4-CD8B-3645-B6AB-58097E02BA6F}"/>
          </ac:spMkLst>
        </pc:spChg>
        <pc:spChg chg="mod">
          <ac:chgData name="Adhikari, Ramesh" userId="2b203ecd-78f5-478b-96b0-79d88d6a82ef" providerId="ADAL" clId="{4BCE6311-413F-1F44-8065-971544412DA2}" dt="2024-05-28T18:57:24.909" v="326" actId="14100"/>
          <ac:spMkLst>
            <pc:docMk/>
            <pc:sldMk cId="1656717533" sldId="269"/>
            <ac:spMk id="7" creationId="{8ED413D6-841F-D3B1-28A8-F132BC896D7F}"/>
          </ac:spMkLst>
        </pc:spChg>
      </pc:sldChg>
      <pc:sldChg chg="del">
        <pc:chgData name="Adhikari, Ramesh" userId="2b203ecd-78f5-478b-96b0-79d88d6a82ef" providerId="ADAL" clId="{4BCE6311-413F-1F44-8065-971544412DA2}" dt="2024-05-28T19:18:47.562" v="985" actId="2696"/>
        <pc:sldMkLst>
          <pc:docMk/>
          <pc:sldMk cId="699359411" sldId="270"/>
        </pc:sldMkLst>
      </pc:sldChg>
      <pc:sldChg chg="addSp delSp modSp modNotesTx">
        <pc:chgData name="Adhikari, Ramesh" userId="2b203ecd-78f5-478b-96b0-79d88d6a82ef" providerId="ADAL" clId="{4BCE6311-413F-1F44-8065-971544412DA2}" dt="2024-06-19T13:28:54.333" v="27505" actId="20577"/>
        <pc:sldMkLst>
          <pc:docMk/>
          <pc:sldMk cId="2828316145" sldId="273"/>
        </pc:sldMkLst>
        <pc:spChg chg="mod">
          <ac:chgData name="Adhikari, Ramesh" userId="2b203ecd-78f5-478b-96b0-79d88d6a82ef" providerId="ADAL" clId="{4BCE6311-413F-1F44-8065-971544412DA2}" dt="2024-05-31T19:06:21.700" v="7400" actId="122"/>
          <ac:spMkLst>
            <pc:docMk/>
            <pc:sldMk cId="2828316145" sldId="273"/>
            <ac:spMk id="2" creationId="{1F177DEB-CCF3-D3CA-AD13-D58C89393B1B}"/>
          </ac:spMkLst>
        </pc:spChg>
        <pc:spChg chg="del mod">
          <ac:chgData name="Adhikari, Ramesh" userId="2b203ecd-78f5-478b-96b0-79d88d6a82ef" providerId="ADAL" clId="{4BCE6311-413F-1F44-8065-971544412DA2}" dt="2024-06-02T22:04:17.237" v="10896"/>
          <ac:spMkLst>
            <pc:docMk/>
            <pc:sldMk cId="2828316145" sldId="273"/>
            <ac:spMk id="3" creationId="{94C2BD00-4E47-8795-993C-A6F42182DA48}"/>
          </ac:spMkLst>
        </pc:spChg>
        <pc:spChg chg="del">
          <ac:chgData name="Adhikari, Ramesh" userId="2b203ecd-78f5-478b-96b0-79d88d6a82ef" providerId="ADAL" clId="{4BCE6311-413F-1F44-8065-971544412DA2}" dt="2024-05-31T20:25:12.736" v="8397"/>
          <ac:spMkLst>
            <pc:docMk/>
            <pc:sldMk cId="2828316145" sldId="273"/>
            <ac:spMk id="4" creationId="{6B25490B-2FC3-FD4B-8A5B-F57E163A18A8}"/>
          </ac:spMkLst>
        </pc:spChg>
        <pc:spChg chg="add mod">
          <ac:chgData name="Adhikari, Ramesh" userId="2b203ecd-78f5-478b-96b0-79d88d6a82ef" providerId="ADAL" clId="{4BCE6311-413F-1F44-8065-971544412DA2}" dt="2024-05-31T20:25:23.765" v="8398"/>
          <ac:spMkLst>
            <pc:docMk/>
            <pc:sldMk cId="2828316145" sldId="273"/>
            <ac:spMk id="5" creationId="{875291CD-B9E4-4B47-8DB8-790FEAE11540}"/>
          </ac:spMkLst>
        </pc:spChg>
        <pc:spChg chg="mod">
          <ac:chgData name="Adhikari, Ramesh" userId="2b203ecd-78f5-478b-96b0-79d88d6a82ef" providerId="ADAL" clId="{4BCE6311-413F-1F44-8065-971544412DA2}" dt="2024-06-19T13:28:54.333" v="27505" actId="20577"/>
          <ac:spMkLst>
            <pc:docMk/>
            <pc:sldMk cId="2828316145" sldId="273"/>
            <ac:spMk id="8" creationId="{6AE42F5E-AD9E-7640-88D9-2C70AD739CBB}"/>
          </ac:spMkLst>
        </pc:spChg>
        <pc:picChg chg="del mod">
          <ac:chgData name="Adhikari, Ramesh" userId="2b203ecd-78f5-478b-96b0-79d88d6a82ef" providerId="ADAL" clId="{4BCE6311-413F-1F44-8065-971544412DA2}" dt="2024-05-30T18:42:24.383" v="6347" actId="478"/>
          <ac:picMkLst>
            <pc:docMk/>
            <pc:sldMk cId="2828316145" sldId="273"/>
            <ac:picMk id="5" creationId="{9477C41E-36D1-8686-7CDC-DB17E4918945}"/>
          </ac:picMkLst>
        </pc:picChg>
        <pc:picChg chg="add del mod">
          <ac:chgData name="Adhikari, Ramesh" userId="2b203ecd-78f5-478b-96b0-79d88d6a82ef" providerId="ADAL" clId="{4BCE6311-413F-1F44-8065-971544412DA2}" dt="2024-05-30T18:49:54.490" v="6402" actId="478"/>
          <ac:picMkLst>
            <pc:docMk/>
            <pc:sldMk cId="2828316145" sldId="273"/>
            <ac:picMk id="7" creationId="{D516A8C0-53C7-6946-91D1-FDD09F97EF64}"/>
          </ac:picMkLst>
        </pc:picChg>
        <pc:picChg chg="add mod">
          <ac:chgData name="Adhikari, Ramesh" userId="2b203ecd-78f5-478b-96b0-79d88d6a82ef" providerId="ADAL" clId="{4BCE6311-413F-1F44-8065-971544412DA2}" dt="2024-06-02T22:05:52.351" v="10926" actId="1076"/>
          <ac:picMkLst>
            <pc:docMk/>
            <pc:sldMk cId="2828316145" sldId="273"/>
            <ac:picMk id="10" creationId="{D8B5FC7D-DF71-724B-AA36-F6940811E51C}"/>
          </ac:picMkLst>
        </pc:picChg>
      </pc:sldChg>
      <pc:sldChg chg="addSp delSp modSp modNotesTx">
        <pc:chgData name="Adhikari, Ramesh" userId="2b203ecd-78f5-478b-96b0-79d88d6a82ef" providerId="ADAL" clId="{4BCE6311-413F-1F44-8065-971544412DA2}" dt="2024-06-19T14:26:53.206" v="27843" actId="20577"/>
        <pc:sldMkLst>
          <pc:docMk/>
          <pc:sldMk cId="1794534097" sldId="278"/>
        </pc:sldMkLst>
        <pc:spChg chg="mod">
          <ac:chgData name="Adhikari, Ramesh" userId="2b203ecd-78f5-478b-96b0-79d88d6a82ef" providerId="ADAL" clId="{4BCE6311-413F-1F44-8065-971544412DA2}" dt="2024-05-31T18:44:12.839" v="7216" actId="122"/>
          <ac:spMkLst>
            <pc:docMk/>
            <pc:sldMk cId="1794534097" sldId="278"/>
            <ac:spMk id="2" creationId="{2E3EFF47-0817-5642-ADF3-0B9D0A860BD5}"/>
          </ac:spMkLst>
        </pc:spChg>
        <pc:spChg chg="mod">
          <ac:chgData name="Adhikari, Ramesh" userId="2b203ecd-78f5-478b-96b0-79d88d6a82ef" providerId="ADAL" clId="{4BCE6311-413F-1F44-8065-971544412DA2}" dt="2024-06-19T14:26:45.559" v="27840" actId="20577"/>
          <ac:spMkLst>
            <pc:docMk/>
            <pc:sldMk cId="1794534097" sldId="278"/>
            <ac:spMk id="3" creationId="{9ED9A692-A3E0-2246-9224-E5F217964E5E}"/>
          </ac:spMkLst>
        </pc:spChg>
        <pc:spChg chg="add mod">
          <ac:chgData name="Adhikari, Ramesh" userId="2b203ecd-78f5-478b-96b0-79d88d6a82ef" providerId="ADAL" clId="{4BCE6311-413F-1F44-8065-971544412DA2}" dt="2024-05-31T20:25:23.765" v="8398"/>
          <ac:spMkLst>
            <pc:docMk/>
            <pc:sldMk cId="1794534097" sldId="278"/>
            <ac:spMk id="4" creationId="{5C44FFF6-1686-5745-A552-58432E65A45D}"/>
          </ac:spMkLst>
        </pc:spChg>
        <pc:spChg chg="del">
          <ac:chgData name="Adhikari, Ramesh" userId="2b203ecd-78f5-478b-96b0-79d88d6a82ef" providerId="ADAL" clId="{4BCE6311-413F-1F44-8065-971544412DA2}" dt="2024-05-31T20:25:12.736" v="8397"/>
          <ac:spMkLst>
            <pc:docMk/>
            <pc:sldMk cId="1794534097" sldId="278"/>
            <ac:spMk id="5" creationId="{874932FF-8C75-D34D-A316-43F13B5CD276}"/>
          </ac:spMkLst>
        </pc:spChg>
        <pc:picChg chg="add del mod">
          <ac:chgData name="Adhikari, Ramesh" userId="2b203ecd-78f5-478b-96b0-79d88d6a82ef" providerId="ADAL" clId="{4BCE6311-413F-1F44-8065-971544412DA2}" dt="2024-06-10T19:21:08.990" v="23524"/>
          <ac:picMkLst>
            <pc:docMk/>
            <pc:sldMk cId="1794534097" sldId="278"/>
            <ac:picMk id="1026" creationId="{AFC26669-2ECD-6A40-AE95-F40A53313500}"/>
          </ac:picMkLst>
        </pc:picChg>
      </pc:sldChg>
      <pc:sldChg chg="modSp del">
        <pc:chgData name="Adhikari, Ramesh" userId="2b203ecd-78f5-478b-96b0-79d88d6a82ef" providerId="ADAL" clId="{4BCE6311-413F-1F44-8065-971544412DA2}" dt="2024-05-28T20:25:41.691" v="1968" actId="2696"/>
        <pc:sldMkLst>
          <pc:docMk/>
          <pc:sldMk cId="3166306766" sldId="279"/>
        </pc:sldMkLst>
        <pc:spChg chg="mod">
          <ac:chgData name="Adhikari, Ramesh" userId="2b203ecd-78f5-478b-96b0-79d88d6a82ef" providerId="ADAL" clId="{4BCE6311-413F-1F44-8065-971544412DA2}" dt="2024-05-28T19:38:26.094" v="1247" actId="20577"/>
          <ac:spMkLst>
            <pc:docMk/>
            <pc:sldMk cId="3166306766" sldId="279"/>
            <ac:spMk id="2" creationId="{86413F88-5532-0E46-84EC-1494E3B4B26E}"/>
          </ac:spMkLst>
        </pc:spChg>
        <pc:spChg chg="mod">
          <ac:chgData name="Adhikari, Ramesh" userId="2b203ecd-78f5-478b-96b0-79d88d6a82ef" providerId="ADAL" clId="{4BCE6311-413F-1F44-8065-971544412DA2}" dt="2024-05-28T19:42:05.719" v="1661" actId="14100"/>
          <ac:spMkLst>
            <pc:docMk/>
            <pc:sldMk cId="3166306766" sldId="279"/>
            <ac:spMk id="5" creationId="{0A6776CD-DC58-F929-010D-C37052DDC7F6}"/>
          </ac:spMkLst>
        </pc:spChg>
        <pc:spChg chg="mod">
          <ac:chgData name="Adhikari, Ramesh" userId="2b203ecd-78f5-478b-96b0-79d88d6a82ef" providerId="ADAL" clId="{4BCE6311-413F-1F44-8065-971544412DA2}" dt="2024-05-28T20:25:33.839" v="1967" actId="20577"/>
          <ac:spMkLst>
            <pc:docMk/>
            <pc:sldMk cId="3166306766" sldId="279"/>
            <ac:spMk id="7" creationId="{9EE05F22-FF77-754D-8890-0250D699E0E8}"/>
          </ac:spMkLst>
        </pc:spChg>
      </pc:sldChg>
      <pc:sldChg chg="del">
        <pc:chgData name="Adhikari, Ramesh" userId="2b203ecd-78f5-478b-96b0-79d88d6a82ef" providerId="ADAL" clId="{4BCE6311-413F-1F44-8065-971544412DA2}" dt="2024-05-28T19:48:54.397" v="1669" actId="2696"/>
        <pc:sldMkLst>
          <pc:docMk/>
          <pc:sldMk cId="2872039136" sldId="280"/>
        </pc:sldMkLst>
      </pc:sldChg>
      <pc:sldChg chg="addSp delSp modSp del">
        <pc:chgData name="Adhikari, Ramesh" userId="2b203ecd-78f5-478b-96b0-79d88d6a82ef" providerId="ADAL" clId="{4BCE6311-413F-1F44-8065-971544412DA2}" dt="2024-05-31T19:55:40.890" v="8206" actId="2696"/>
        <pc:sldMkLst>
          <pc:docMk/>
          <pc:sldMk cId="1122331033" sldId="336"/>
        </pc:sldMkLst>
        <pc:spChg chg="mod">
          <ac:chgData name="Adhikari, Ramesh" userId="2b203ecd-78f5-478b-96b0-79d88d6a82ef" providerId="ADAL" clId="{4BCE6311-413F-1F44-8065-971544412DA2}" dt="2024-05-31T19:51:45.992" v="8134"/>
          <ac:spMkLst>
            <pc:docMk/>
            <pc:sldMk cId="1122331033" sldId="336"/>
            <ac:spMk id="2" creationId="{66A70DAB-8EEB-4098-95C0-7078A493B3E6}"/>
          </ac:spMkLst>
        </pc:spChg>
        <pc:spChg chg="mod">
          <ac:chgData name="Adhikari, Ramesh" userId="2b203ecd-78f5-478b-96b0-79d88d6a82ef" providerId="ADAL" clId="{4BCE6311-413F-1F44-8065-971544412DA2}" dt="2024-05-31T19:51:58.443" v="8138" actId="20577"/>
          <ac:spMkLst>
            <pc:docMk/>
            <pc:sldMk cId="1122331033" sldId="336"/>
            <ac:spMk id="3" creationId="{22ACDDCD-2222-497C-BB35-7D409113F0DB}"/>
          </ac:spMkLst>
        </pc:spChg>
        <pc:spChg chg="add del mod">
          <ac:chgData name="Adhikari, Ramesh" userId="2b203ecd-78f5-478b-96b0-79d88d6a82ef" providerId="ADAL" clId="{4BCE6311-413F-1F44-8065-971544412DA2}" dt="2024-05-31T19:38:07.759" v="8000" actId="478"/>
          <ac:spMkLst>
            <pc:docMk/>
            <pc:sldMk cId="1122331033" sldId="336"/>
            <ac:spMk id="5" creationId="{CD008C9F-2305-CB4A-A229-3BF70EC193A3}"/>
          </ac:spMkLst>
        </pc:spChg>
      </pc:sldChg>
      <pc:sldChg chg="modSp del">
        <pc:chgData name="Adhikari, Ramesh" userId="2b203ecd-78f5-478b-96b0-79d88d6a82ef" providerId="ADAL" clId="{4BCE6311-413F-1F44-8065-971544412DA2}" dt="2024-05-30T18:05:05.156" v="6270" actId="2696"/>
        <pc:sldMkLst>
          <pc:docMk/>
          <pc:sldMk cId="3864593842" sldId="339"/>
        </pc:sldMkLst>
        <pc:spChg chg="mod">
          <ac:chgData name="Adhikari, Ramesh" userId="2b203ecd-78f5-478b-96b0-79d88d6a82ef" providerId="ADAL" clId="{4BCE6311-413F-1F44-8065-971544412DA2}" dt="2024-05-28T19:21:34.653" v="1017" actId="20577"/>
          <ac:spMkLst>
            <pc:docMk/>
            <pc:sldMk cId="3864593842" sldId="339"/>
            <ac:spMk id="2" creationId="{AA4AAF96-6C8E-A34B-9FC9-6634297B9EFE}"/>
          </ac:spMkLst>
        </pc:spChg>
        <pc:spChg chg="mod">
          <ac:chgData name="Adhikari, Ramesh" userId="2b203ecd-78f5-478b-96b0-79d88d6a82ef" providerId="ADAL" clId="{4BCE6311-413F-1F44-8065-971544412DA2}" dt="2024-05-28T19:24:41.930" v="1098" actId="20577"/>
          <ac:spMkLst>
            <pc:docMk/>
            <pc:sldMk cId="3864593842" sldId="339"/>
            <ac:spMk id="7" creationId="{19A0D944-110F-3F46-472E-A3718D2CFF44}"/>
          </ac:spMkLst>
        </pc:spChg>
        <pc:spChg chg="mod">
          <ac:chgData name="Adhikari, Ramesh" userId="2b203ecd-78f5-478b-96b0-79d88d6a82ef" providerId="ADAL" clId="{4BCE6311-413F-1F44-8065-971544412DA2}" dt="2024-05-28T19:25:09.665" v="1105" actId="113"/>
          <ac:spMkLst>
            <pc:docMk/>
            <pc:sldMk cId="3864593842" sldId="339"/>
            <ac:spMk id="12" creationId="{99CE3FA2-B191-C082-E864-DB04A67E8992}"/>
          </ac:spMkLst>
        </pc:spChg>
      </pc:sldChg>
      <pc:sldChg chg="modSp del">
        <pc:chgData name="Adhikari, Ramesh" userId="2b203ecd-78f5-478b-96b0-79d88d6a82ef" providerId="ADAL" clId="{4BCE6311-413F-1F44-8065-971544412DA2}" dt="2024-05-30T18:05:18.001" v="6273" actId="2696"/>
        <pc:sldMkLst>
          <pc:docMk/>
          <pc:sldMk cId="2371884556" sldId="340"/>
        </pc:sldMkLst>
        <pc:spChg chg="mod">
          <ac:chgData name="Adhikari, Ramesh" userId="2b203ecd-78f5-478b-96b0-79d88d6a82ef" providerId="ADAL" clId="{4BCE6311-413F-1F44-8065-971544412DA2}" dt="2024-05-28T19:35:03.738" v="1231" actId="20577"/>
          <ac:spMkLst>
            <pc:docMk/>
            <pc:sldMk cId="2371884556" sldId="340"/>
            <ac:spMk id="2" creationId="{AA4AAF96-6C8E-A34B-9FC9-6634297B9EFE}"/>
          </ac:spMkLst>
        </pc:spChg>
        <pc:spChg chg="mod">
          <ac:chgData name="Adhikari, Ramesh" userId="2b203ecd-78f5-478b-96b0-79d88d6a82ef" providerId="ADAL" clId="{4BCE6311-413F-1F44-8065-971544412DA2}" dt="2024-05-28T20:23:01.960" v="1695" actId="20577"/>
          <ac:spMkLst>
            <pc:docMk/>
            <pc:sldMk cId="2371884556" sldId="340"/>
            <ac:spMk id="3" creationId="{FE4631C0-66E9-334D-948D-947FD40639F1}"/>
          </ac:spMkLst>
        </pc:spChg>
      </pc:sldChg>
      <pc:sldChg chg="addSp delSp modSp del">
        <pc:chgData name="Adhikari, Ramesh" userId="2b203ecd-78f5-478b-96b0-79d88d6a82ef" providerId="ADAL" clId="{4BCE6311-413F-1F44-8065-971544412DA2}" dt="2024-05-28T19:48:54.147" v="1668" actId="2696"/>
        <pc:sldMkLst>
          <pc:docMk/>
          <pc:sldMk cId="3476550721" sldId="341"/>
        </pc:sldMkLst>
        <pc:picChg chg="add mod">
          <ac:chgData name="Adhikari, Ramesh" userId="2b203ecd-78f5-478b-96b0-79d88d6a82ef" providerId="ADAL" clId="{4BCE6311-413F-1F44-8065-971544412DA2}" dt="2024-05-28T19:46:13.486" v="1666" actId="1076"/>
          <ac:picMkLst>
            <pc:docMk/>
            <pc:sldMk cId="3476550721" sldId="341"/>
            <ac:picMk id="5" creationId="{99508855-EACD-AC41-940D-BCF6CB9CB74D}"/>
          </ac:picMkLst>
        </pc:picChg>
        <pc:picChg chg="del">
          <ac:chgData name="Adhikari, Ramesh" userId="2b203ecd-78f5-478b-96b0-79d88d6a82ef" providerId="ADAL" clId="{4BCE6311-413F-1F44-8065-971544412DA2}" dt="2024-05-28T19:45:44.566" v="1662" actId="478"/>
          <ac:picMkLst>
            <pc:docMk/>
            <pc:sldMk cId="3476550721" sldId="341"/>
            <ac:picMk id="6" creationId="{435787B7-F61A-DB4C-AE81-70220C11114C}"/>
          </ac:picMkLst>
        </pc:picChg>
      </pc:sldChg>
      <pc:sldChg chg="del">
        <pc:chgData name="Adhikari, Ramesh" userId="2b203ecd-78f5-478b-96b0-79d88d6a82ef" providerId="ADAL" clId="{4BCE6311-413F-1F44-8065-971544412DA2}" dt="2024-05-29T19:47:56.047" v="5234" actId="2696"/>
        <pc:sldMkLst>
          <pc:docMk/>
          <pc:sldMk cId="2277856151" sldId="343"/>
        </pc:sldMkLst>
      </pc:sldChg>
      <pc:sldChg chg="modSp del">
        <pc:chgData name="Adhikari, Ramesh" userId="2b203ecd-78f5-478b-96b0-79d88d6a82ef" providerId="ADAL" clId="{4BCE6311-413F-1F44-8065-971544412DA2}" dt="2024-05-29T20:53:53.742" v="5787" actId="2696"/>
        <pc:sldMkLst>
          <pc:docMk/>
          <pc:sldMk cId="4245955353" sldId="345"/>
        </pc:sldMkLst>
        <pc:spChg chg="mod">
          <ac:chgData name="Adhikari, Ramesh" userId="2b203ecd-78f5-478b-96b0-79d88d6a82ef" providerId="ADAL" clId="{4BCE6311-413F-1F44-8065-971544412DA2}" dt="2024-05-29T20:15:33.940" v="5469" actId="255"/>
          <ac:spMkLst>
            <pc:docMk/>
            <pc:sldMk cId="4245955353" sldId="345"/>
            <ac:spMk id="3" creationId="{1918B500-DC3C-3D1E-E8D2-0EFF73F94FEF}"/>
          </ac:spMkLst>
        </pc:spChg>
        <pc:spChg chg="mod">
          <ac:chgData name="Adhikari, Ramesh" userId="2b203ecd-78f5-478b-96b0-79d88d6a82ef" providerId="ADAL" clId="{4BCE6311-413F-1F44-8065-971544412DA2}" dt="2024-05-29T20:12:08.743" v="5410" actId="1076"/>
          <ac:spMkLst>
            <pc:docMk/>
            <pc:sldMk cId="4245955353" sldId="345"/>
            <ac:spMk id="6" creationId="{748EEDF6-DB80-03C5-02AA-0A742E85DEC6}"/>
          </ac:spMkLst>
        </pc:spChg>
        <pc:spChg chg="mod">
          <ac:chgData name="Adhikari, Ramesh" userId="2b203ecd-78f5-478b-96b0-79d88d6a82ef" providerId="ADAL" clId="{4BCE6311-413F-1F44-8065-971544412DA2}" dt="2024-05-29T20:11:43.441" v="5409"/>
          <ac:spMkLst>
            <pc:docMk/>
            <pc:sldMk cId="4245955353" sldId="345"/>
            <ac:spMk id="12" creationId="{445D997A-3FE4-274C-B594-C6BD73641F9D}"/>
          </ac:spMkLst>
        </pc:spChg>
      </pc:sldChg>
      <pc:sldChg chg="delSp modSp del ord">
        <pc:chgData name="Adhikari, Ramesh" userId="2b203ecd-78f5-478b-96b0-79d88d6a82ef" providerId="ADAL" clId="{4BCE6311-413F-1F44-8065-971544412DA2}" dt="2024-05-31T20:07:58.385" v="8383" actId="2696"/>
        <pc:sldMkLst>
          <pc:docMk/>
          <pc:sldMk cId="300948782" sldId="348"/>
        </pc:sldMkLst>
        <pc:spChg chg="mod">
          <ac:chgData name="Adhikari, Ramesh" userId="2b203ecd-78f5-478b-96b0-79d88d6a82ef" providerId="ADAL" clId="{4BCE6311-413F-1F44-8065-971544412DA2}" dt="2024-05-31T18:44:25.173" v="7218" actId="122"/>
          <ac:spMkLst>
            <pc:docMk/>
            <pc:sldMk cId="300948782" sldId="348"/>
            <ac:spMk id="2" creationId="{E666BC41-77B2-5BED-36D6-A3F7F0FAFE86}"/>
          </ac:spMkLst>
        </pc:spChg>
        <pc:spChg chg="mod">
          <ac:chgData name="Adhikari, Ramesh" userId="2b203ecd-78f5-478b-96b0-79d88d6a82ef" providerId="ADAL" clId="{4BCE6311-413F-1F44-8065-971544412DA2}" dt="2024-05-31T20:05:14.692" v="8335" actId="20577"/>
          <ac:spMkLst>
            <pc:docMk/>
            <pc:sldMk cId="300948782" sldId="348"/>
            <ac:spMk id="5" creationId="{ED168A58-2BE9-6729-4453-BA107894D025}"/>
          </ac:spMkLst>
        </pc:spChg>
        <pc:spChg chg="del mod">
          <ac:chgData name="Adhikari, Ramesh" userId="2b203ecd-78f5-478b-96b0-79d88d6a82ef" providerId="ADAL" clId="{4BCE6311-413F-1F44-8065-971544412DA2}" dt="2024-05-31T18:35:40.105" v="7077"/>
          <ac:spMkLst>
            <pc:docMk/>
            <pc:sldMk cId="300948782" sldId="348"/>
            <ac:spMk id="6" creationId="{7697D0ED-896A-25E6-07AB-BF9D4EDEAEF2}"/>
          </ac:spMkLst>
        </pc:spChg>
      </pc:sldChg>
      <pc:sldChg chg="modSp del">
        <pc:chgData name="Adhikari, Ramesh" userId="2b203ecd-78f5-478b-96b0-79d88d6a82ef" providerId="ADAL" clId="{4BCE6311-413F-1F44-8065-971544412DA2}" dt="2024-05-30T18:05:08.948" v="6271" actId="2696"/>
        <pc:sldMkLst>
          <pc:docMk/>
          <pc:sldMk cId="3682372957" sldId="352"/>
        </pc:sldMkLst>
        <pc:spChg chg="mod">
          <ac:chgData name="Adhikari, Ramesh" userId="2b203ecd-78f5-478b-96b0-79d88d6a82ef" providerId="ADAL" clId="{4BCE6311-413F-1F44-8065-971544412DA2}" dt="2024-05-28T19:25:24.758" v="1115" actId="20577"/>
          <ac:spMkLst>
            <pc:docMk/>
            <pc:sldMk cId="3682372957" sldId="352"/>
            <ac:spMk id="2" creationId="{AA4AAF96-6C8E-A34B-9FC9-6634297B9EFE}"/>
          </ac:spMkLst>
        </pc:spChg>
        <pc:spChg chg="mod">
          <ac:chgData name="Adhikari, Ramesh" userId="2b203ecd-78f5-478b-96b0-79d88d6a82ef" providerId="ADAL" clId="{4BCE6311-413F-1F44-8065-971544412DA2}" dt="2024-05-28T19:25:57.566" v="1142" actId="20577"/>
          <ac:spMkLst>
            <pc:docMk/>
            <pc:sldMk cId="3682372957" sldId="352"/>
            <ac:spMk id="55" creationId="{FD594C18-B5CF-572B-7FCE-FB2BA5BF6A94}"/>
          </ac:spMkLst>
        </pc:spChg>
        <pc:spChg chg="mod">
          <ac:chgData name="Adhikari, Ramesh" userId="2b203ecd-78f5-478b-96b0-79d88d6a82ef" providerId="ADAL" clId="{4BCE6311-413F-1F44-8065-971544412DA2}" dt="2024-05-28T19:25:49.851" v="1140" actId="20577"/>
          <ac:spMkLst>
            <pc:docMk/>
            <pc:sldMk cId="3682372957" sldId="352"/>
            <ac:spMk id="57" creationId="{2D37866B-CC1E-E922-161E-6B8650450734}"/>
          </ac:spMkLst>
        </pc:spChg>
        <pc:spChg chg="mod">
          <ac:chgData name="Adhikari, Ramesh" userId="2b203ecd-78f5-478b-96b0-79d88d6a82ef" providerId="ADAL" clId="{4BCE6311-413F-1F44-8065-971544412DA2}" dt="2024-05-28T19:26:13.823" v="1153" actId="20577"/>
          <ac:spMkLst>
            <pc:docMk/>
            <pc:sldMk cId="3682372957" sldId="352"/>
            <ac:spMk id="58" creationId="{616B21AF-B418-C823-5149-164FAFA2CE00}"/>
          </ac:spMkLst>
        </pc:spChg>
        <pc:spChg chg="mod">
          <ac:chgData name="Adhikari, Ramesh" userId="2b203ecd-78f5-478b-96b0-79d88d6a82ef" providerId="ADAL" clId="{4BCE6311-413F-1F44-8065-971544412DA2}" dt="2024-05-28T19:25:38.651" v="1128" actId="20577"/>
          <ac:spMkLst>
            <pc:docMk/>
            <pc:sldMk cId="3682372957" sldId="352"/>
            <ac:spMk id="61" creationId="{D1800643-DB07-3FC7-49F3-EA10FBE4C221}"/>
          </ac:spMkLst>
        </pc:spChg>
      </pc:sldChg>
      <pc:sldChg chg="modSp del">
        <pc:chgData name="Adhikari, Ramesh" userId="2b203ecd-78f5-478b-96b0-79d88d6a82ef" providerId="ADAL" clId="{4BCE6311-413F-1F44-8065-971544412DA2}" dt="2024-05-30T18:05:11.998" v="6272" actId="2696"/>
        <pc:sldMkLst>
          <pc:docMk/>
          <pc:sldMk cId="3857402059" sldId="353"/>
        </pc:sldMkLst>
        <pc:spChg chg="mod">
          <ac:chgData name="Adhikari, Ramesh" userId="2b203ecd-78f5-478b-96b0-79d88d6a82ef" providerId="ADAL" clId="{4BCE6311-413F-1F44-8065-971544412DA2}" dt="2024-05-28T19:26:29.195" v="1163" actId="20577"/>
          <ac:spMkLst>
            <pc:docMk/>
            <pc:sldMk cId="3857402059" sldId="353"/>
            <ac:spMk id="2" creationId="{AA4AAF96-6C8E-A34B-9FC9-6634297B9EFE}"/>
          </ac:spMkLst>
        </pc:spChg>
        <pc:spChg chg="mod">
          <ac:chgData name="Adhikari, Ramesh" userId="2b203ecd-78f5-478b-96b0-79d88d6a82ef" providerId="ADAL" clId="{4BCE6311-413F-1F44-8065-971544412DA2}" dt="2024-05-28T19:27:45.227" v="1201" actId="20577"/>
          <ac:spMkLst>
            <pc:docMk/>
            <pc:sldMk cId="3857402059" sldId="353"/>
            <ac:spMk id="7" creationId="{2908A9EB-D785-2CF1-544A-C2ABC16D1542}"/>
          </ac:spMkLst>
        </pc:spChg>
        <pc:spChg chg="mod">
          <ac:chgData name="Adhikari, Ramesh" userId="2b203ecd-78f5-478b-96b0-79d88d6a82ef" providerId="ADAL" clId="{4BCE6311-413F-1F44-8065-971544412DA2}" dt="2024-05-28T19:26:35.076" v="1176" actId="20577"/>
          <ac:spMkLst>
            <pc:docMk/>
            <pc:sldMk cId="3857402059" sldId="353"/>
            <ac:spMk id="8" creationId="{51C89FD2-45EE-6283-02CA-35D8AE8CE2C5}"/>
          </ac:spMkLst>
        </pc:spChg>
        <pc:spChg chg="mod">
          <ac:chgData name="Adhikari, Ramesh" userId="2b203ecd-78f5-478b-96b0-79d88d6a82ef" providerId="ADAL" clId="{4BCE6311-413F-1F44-8065-971544412DA2}" dt="2024-05-28T19:26:49.407" v="1191" actId="20577"/>
          <ac:spMkLst>
            <pc:docMk/>
            <pc:sldMk cId="3857402059" sldId="353"/>
            <ac:spMk id="55" creationId="{FD594C18-B5CF-572B-7FCE-FB2BA5BF6A94}"/>
          </ac:spMkLst>
        </pc:spChg>
        <pc:spChg chg="mod">
          <ac:chgData name="Adhikari, Ramesh" userId="2b203ecd-78f5-478b-96b0-79d88d6a82ef" providerId="ADAL" clId="{4BCE6311-413F-1F44-8065-971544412DA2}" dt="2024-05-28T19:26:44.610" v="1189" actId="20577"/>
          <ac:spMkLst>
            <pc:docMk/>
            <pc:sldMk cId="3857402059" sldId="353"/>
            <ac:spMk id="57" creationId="{2D37866B-CC1E-E922-161E-6B8650450734}"/>
          </ac:spMkLst>
        </pc:spChg>
        <pc:spChg chg="mod">
          <ac:chgData name="Adhikari, Ramesh" userId="2b203ecd-78f5-478b-96b0-79d88d6a82ef" providerId="ADAL" clId="{4BCE6311-413F-1F44-8065-971544412DA2}" dt="2024-05-28T19:27:17.396" v="1199" actId="20577"/>
          <ac:spMkLst>
            <pc:docMk/>
            <pc:sldMk cId="3857402059" sldId="353"/>
            <ac:spMk id="60" creationId="{58017960-65A9-1871-C022-76EA976C25F4}"/>
          </ac:spMkLst>
        </pc:spChg>
      </pc:sldChg>
      <pc:sldChg chg="modSp add del">
        <pc:chgData name="Adhikari, Ramesh" userId="2b203ecd-78f5-478b-96b0-79d88d6a82ef" providerId="ADAL" clId="{4BCE6311-413F-1F44-8065-971544412DA2}" dt="2024-05-31T20:03:22.451" v="8308" actId="2696"/>
        <pc:sldMkLst>
          <pc:docMk/>
          <pc:sldMk cId="1376626993" sldId="354"/>
        </pc:sldMkLst>
        <pc:spChg chg="mod">
          <ac:chgData name="Adhikari, Ramesh" userId="2b203ecd-78f5-478b-96b0-79d88d6a82ef" providerId="ADAL" clId="{4BCE6311-413F-1F44-8065-971544412DA2}" dt="2024-05-31T19:53:45.085" v="8193" actId="122"/>
          <ac:spMkLst>
            <pc:docMk/>
            <pc:sldMk cId="1376626993" sldId="354"/>
            <ac:spMk id="2" creationId="{86413F88-5532-0E46-84EC-1494E3B4B26E}"/>
          </ac:spMkLst>
        </pc:spChg>
        <pc:spChg chg="mod">
          <ac:chgData name="Adhikari, Ramesh" userId="2b203ecd-78f5-478b-96b0-79d88d6a82ef" providerId="ADAL" clId="{4BCE6311-413F-1F44-8065-971544412DA2}" dt="2024-05-31T19:58:55.455" v="8224" actId="255"/>
          <ac:spMkLst>
            <pc:docMk/>
            <pc:sldMk cId="1376626993" sldId="354"/>
            <ac:spMk id="9" creationId="{DDD54666-BCBE-79C1-694D-4C48752912C0}"/>
          </ac:spMkLst>
        </pc:spChg>
        <pc:spChg chg="mod">
          <ac:chgData name="Adhikari, Ramesh" userId="2b203ecd-78f5-478b-96b0-79d88d6a82ef" providerId="ADAL" clId="{4BCE6311-413F-1F44-8065-971544412DA2}" dt="2024-05-31T20:00:47.677" v="8261" actId="1076"/>
          <ac:spMkLst>
            <pc:docMk/>
            <pc:sldMk cId="1376626993" sldId="354"/>
            <ac:spMk id="10" creationId="{DEDDF107-A3D6-3CE4-B8FE-FD86DDF53F41}"/>
          </ac:spMkLst>
        </pc:spChg>
        <pc:spChg chg="mod">
          <ac:chgData name="Adhikari, Ramesh" userId="2b203ecd-78f5-478b-96b0-79d88d6a82ef" providerId="ADAL" clId="{4BCE6311-413F-1F44-8065-971544412DA2}" dt="2024-05-29T17:36:19.123" v="2312" actId="20577"/>
          <ac:spMkLst>
            <pc:docMk/>
            <pc:sldMk cId="1376626993" sldId="354"/>
            <ac:spMk id="11" creationId="{35F96C40-6D57-A320-96CA-D38778AA02DB}"/>
          </ac:spMkLst>
        </pc:spChg>
        <pc:spChg chg="mod">
          <ac:chgData name="Adhikari, Ramesh" userId="2b203ecd-78f5-478b-96b0-79d88d6a82ef" providerId="ADAL" clId="{4BCE6311-413F-1F44-8065-971544412DA2}" dt="2024-05-29T17:52:41.534" v="2639" actId="20577"/>
          <ac:spMkLst>
            <pc:docMk/>
            <pc:sldMk cId="1376626993" sldId="354"/>
            <ac:spMk id="13" creationId="{8596A63C-38C2-BAA3-6AEA-E5692B52FD67}"/>
          </ac:spMkLst>
        </pc:spChg>
        <pc:spChg chg="mod">
          <ac:chgData name="Adhikari, Ramesh" userId="2b203ecd-78f5-478b-96b0-79d88d6a82ef" providerId="ADAL" clId="{4BCE6311-413F-1F44-8065-971544412DA2}" dt="2024-05-29T17:52:09.541" v="2637" actId="20577"/>
          <ac:spMkLst>
            <pc:docMk/>
            <pc:sldMk cId="1376626993" sldId="354"/>
            <ac:spMk id="15" creationId="{AB10DD81-36E0-4788-AFA2-9F9B450EC2F7}"/>
          </ac:spMkLst>
        </pc:spChg>
      </pc:sldChg>
      <pc:sldChg chg="addSp delSp modSp ord modNotesTx">
        <pc:chgData name="Adhikari, Ramesh" userId="2b203ecd-78f5-478b-96b0-79d88d6a82ef" providerId="ADAL" clId="{4BCE6311-413F-1F44-8065-971544412DA2}" dt="2024-06-19T13:57:11.761" v="27810" actId="20577"/>
        <pc:sldMkLst>
          <pc:docMk/>
          <pc:sldMk cId="1435537978" sldId="355"/>
        </pc:sldMkLst>
        <pc:spChg chg="mod">
          <ac:chgData name="Adhikari, Ramesh" userId="2b203ecd-78f5-478b-96b0-79d88d6a82ef" providerId="ADAL" clId="{4BCE6311-413F-1F44-8065-971544412DA2}" dt="2024-05-31T19:53:31.772" v="8192" actId="122"/>
          <ac:spMkLst>
            <pc:docMk/>
            <pc:sldMk cId="1435537978" sldId="355"/>
            <ac:spMk id="2" creationId="{86413F88-5532-0E46-84EC-1494E3B4B26E}"/>
          </ac:spMkLst>
        </pc:spChg>
        <pc:spChg chg="mod">
          <ac:chgData name="Adhikari, Ramesh" userId="2b203ecd-78f5-478b-96b0-79d88d6a82ef" providerId="ADAL" clId="{4BCE6311-413F-1F44-8065-971544412DA2}" dt="2024-06-01T02:09:28.017" v="8659" actId="207"/>
          <ac:spMkLst>
            <pc:docMk/>
            <pc:sldMk cId="1435537978" sldId="355"/>
            <ac:spMk id="3" creationId="{84BEFA19-25D6-5B57-9358-02F488618C60}"/>
          </ac:spMkLst>
        </pc:spChg>
        <pc:spChg chg="del">
          <ac:chgData name="Adhikari, Ramesh" userId="2b203ecd-78f5-478b-96b0-79d88d6a82ef" providerId="ADAL" clId="{4BCE6311-413F-1F44-8065-971544412DA2}" dt="2024-05-31T20:25:12.736" v="8397"/>
          <ac:spMkLst>
            <pc:docMk/>
            <pc:sldMk cId="1435537978" sldId="355"/>
            <ac:spMk id="4" creationId="{1210DCA1-988D-0F42-83BF-4C4292343764}"/>
          </ac:spMkLst>
        </pc:spChg>
        <pc:spChg chg="add del mod">
          <ac:chgData name="Adhikari, Ramesh" userId="2b203ecd-78f5-478b-96b0-79d88d6a82ef" providerId="ADAL" clId="{4BCE6311-413F-1F44-8065-971544412DA2}" dt="2024-06-13T01:50:24.693" v="27465" actId="478"/>
          <ac:spMkLst>
            <pc:docMk/>
            <pc:sldMk cId="1435537978" sldId="355"/>
            <ac:spMk id="5" creationId="{F493876E-CE27-5E4F-AF64-6EBFDE971CFE}"/>
          </ac:spMkLst>
        </pc:spChg>
        <pc:spChg chg="del mod">
          <ac:chgData name="Adhikari, Ramesh" userId="2b203ecd-78f5-478b-96b0-79d88d6a82ef" providerId="ADAL" clId="{4BCE6311-413F-1F44-8065-971544412DA2}" dt="2024-06-19T13:54:27.052" v="27797" actId="478"/>
          <ac:spMkLst>
            <pc:docMk/>
            <pc:sldMk cId="1435537978" sldId="355"/>
            <ac:spMk id="6" creationId="{9E19F145-1385-A6AB-3147-9E69723E297F}"/>
          </ac:spMkLst>
        </pc:spChg>
        <pc:spChg chg="del mod">
          <ac:chgData name="Adhikari, Ramesh" userId="2b203ecd-78f5-478b-96b0-79d88d6a82ef" providerId="ADAL" clId="{4BCE6311-413F-1F44-8065-971544412DA2}" dt="2024-06-19T13:54:27.052" v="27797" actId="478"/>
          <ac:spMkLst>
            <pc:docMk/>
            <pc:sldMk cId="1435537978" sldId="355"/>
            <ac:spMk id="8" creationId="{6A61B536-7021-3361-E1E2-F9A4BDA16822}"/>
          </ac:spMkLst>
        </pc:spChg>
        <pc:spChg chg="del mod">
          <ac:chgData name="Adhikari, Ramesh" userId="2b203ecd-78f5-478b-96b0-79d88d6a82ef" providerId="ADAL" clId="{4BCE6311-413F-1F44-8065-971544412DA2}" dt="2024-06-19T13:54:27.052" v="27797" actId="478"/>
          <ac:spMkLst>
            <pc:docMk/>
            <pc:sldMk cId="1435537978" sldId="355"/>
            <ac:spMk id="9" creationId="{DDD54666-BCBE-79C1-694D-4C48752912C0}"/>
          </ac:spMkLst>
        </pc:spChg>
        <pc:spChg chg="add mod">
          <ac:chgData name="Adhikari, Ramesh" userId="2b203ecd-78f5-478b-96b0-79d88d6a82ef" providerId="ADAL" clId="{4BCE6311-413F-1F44-8065-971544412DA2}" dt="2024-05-31T20:25:23.765" v="8398"/>
          <ac:spMkLst>
            <pc:docMk/>
            <pc:sldMk cId="1435537978" sldId="355"/>
            <ac:spMk id="14" creationId="{2C2FD1CF-2D13-0D4E-8496-C967FECA2AA8}"/>
          </ac:spMkLst>
        </pc:spChg>
        <pc:spChg chg="mod">
          <ac:chgData name="Adhikari, Ramesh" userId="2b203ecd-78f5-478b-96b0-79d88d6a82ef" providerId="ADAL" clId="{4BCE6311-413F-1F44-8065-971544412DA2}" dt="2024-06-01T02:09:35.692" v="8661" actId="207"/>
          <ac:spMkLst>
            <pc:docMk/>
            <pc:sldMk cId="1435537978" sldId="355"/>
            <ac:spMk id="15" creationId="{812B53B5-D9AE-5BE4-0510-BD54439A94EC}"/>
          </ac:spMkLst>
        </pc:spChg>
        <pc:spChg chg="mod">
          <ac:chgData name="Adhikari, Ramesh" userId="2b203ecd-78f5-478b-96b0-79d88d6a82ef" providerId="ADAL" clId="{4BCE6311-413F-1F44-8065-971544412DA2}" dt="2024-05-29T17:33:19.421" v="2202" actId="20577"/>
          <ac:spMkLst>
            <pc:docMk/>
            <pc:sldMk cId="1435537978" sldId="355"/>
            <ac:spMk id="17" creationId="{FBA963A0-7E31-F286-4D8C-B5C96E79E4B0}"/>
          </ac:spMkLst>
        </pc:spChg>
        <pc:spChg chg="mod">
          <ac:chgData name="Adhikari, Ramesh" userId="2b203ecd-78f5-478b-96b0-79d88d6a82ef" providerId="ADAL" clId="{4BCE6311-413F-1F44-8065-971544412DA2}" dt="2024-05-29T17:33:22.948" v="2204" actId="20577"/>
          <ac:spMkLst>
            <pc:docMk/>
            <pc:sldMk cId="1435537978" sldId="355"/>
            <ac:spMk id="18" creationId="{021B9188-4915-99A7-23EB-576FF67BC9BC}"/>
          </ac:spMkLst>
        </pc:spChg>
        <pc:spChg chg="mod">
          <ac:chgData name="Adhikari, Ramesh" userId="2b203ecd-78f5-478b-96b0-79d88d6a82ef" providerId="ADAL" clId="{4BCE6311-413F-1F44-8065-971544412DA2}" dt="2024-05-29T17:33:26.620" v="2206" actId="20577"/>
          <ac:spMkLst>
            <pc:docMk/>
            <pc:sldMk cId="1435537978" sldId="355"/>
            <ac:spMk id="19" creationId="{B6F1395E-FE01-0259-39C6-F6B95DCC5420}"/>
          </ac:spMkLst>
        </pc:spChg>
        <pc:spChg chg="mod">
          <ac:chgData name="Adhikari, Ramesh" userId="2b203ecd-78f5-478b-96b0-79d88d6a82ef" providerId="ADAL" clId="{4BCE6311-413F-1F44-8065-971544412DA2}" dt="2024-05-29T17:33:14.840" v="2200" actId="20577"/>
          <ac:spMkLst>
            <pc:docMk/>
            <pc:sldMk cId="1435537978" sldId="355"/>
            <ac:spMk id="20" creationId="{5C69F159-B5F4-267C-1558-E45D9CDD3FC9}"/>
          </ac:spMkLst>
        </pc:spChg>
        <pc:spChg chg="mod">
          <ac:chgData name="Adhikari, Ramesh" userId="2b203ecd-78f5-478b-96b0-79d88d6a82ef" providerId="ADAL" clId="{4BCE6311-413F-1F44-8065-971544412DA2}" dt="2024-05-29T17:33:02.095" v="2194" actId="20577"/>
          <ac:spMkLst>
            <pc:docMk/>
            <pc:sldMk cId="1435537978" sldId="355"/>
            <ac:spMk id="21" creationId="{2E842DBF-84CC-6CF2-CC65-24D450911915}"/>
          </ac:spMkLst>
        </pc:spChg>
      </pc:sldChg>
      <pc:sldChg chg="addSp delSp modSp modNotesTx">
        <pc:chgData name="Adhikari, Ramesh" userId="2b203ecd-78f5-478b-96b0-79d88d6a82ef" providerId="ADAL" clId="{4BCE6311-413F-1F44-8065-971544412DA2}" dt="2024-06-10T18:56:31.844" v="22992" actId="20577"/>
        <pc:sldMkLst>
          <pc:docMk/>
          <pc:sldMk cId="1733632577" sldId="356"/>
        </pc:sldMkLst>
        <pc:spChg chg="mod">
          <ac:chgData name="Adhikari, Ramesh" userId="2b203ecd-78f5-478b-96b0-79d88d6a82ef" providerId="ADAL" clId="{4BCE6311-413F-1F44-8065-971544412DA2}" dt="2024-05-31T19:53:50.485" v="8194" actId="122"/>
          <ac:spMkLst>
            <pc:docMk/>
            <pc:sldMk cId="1733632577" sldId="356"/>
            <ac:spMk id="2" creationId="{86413F88-5532-0E46-84EC-1494E3B4B26E}"/>
          </ac:spMkLst>
        </pc:spChg>
        <pc:spChg chg="add mod">
          <ac:chgData name="Adhikari, Ramesh" userId="2b203ecd-78f5-478b-96b0-79d88d6a82ef" providerId="ADAL" clId="{4BCE6311-413F-1F44-8065-971544412DA2}" dt="2024-05-31T20:25:23.765" v="8398"/>
          <ac:spMkLst>
            <pc:docMk/>
            <pc:sldMk cId="1733632577" sldId="356"/>
            <ac:spMk id="3" creationId="{C9E6592E-79BE-3644-8772-0B0842E47D69}"/>
          </ac:spMkLst>
        </pc:spChg>
        <pc:spChg chg="del">
          <ac:chgData name="Adhikari, Ramesh" userId="2b203ecd-78f5-478b-96b0-79d88d6a82ef" providerId="ADAL" clId="{4BCE6311-413F-1F44-8065-971544412DA2}" dt="2024-05-31T20:25:12.736" v="8397"/>
          <ac:spMkLst>
            <pc:docMk/>
            <pc:sldMk cId="1733632577" sldId="356"/>
            <ac:spMk id="4" creationId="{1210DCA1-988D-0F42-83BF-4C4292343764}"/>
          </ac:spMkLst>
        </pc:spChg>
        <pc:spChg chg="mod">
          <ac:chgData name="Adhikari, Ramesh" userId="2b203ecd-78f5-478b-96b0-79d88d6a82ef" providerId="ADAL" clId="{4BCE6311-413F-1F44-8065-971544412DA2}" dt="2024-05-29T17:40:14.888" v="2386" actId="20577"/>
          <ac:spMkLst>
            <pc:docMk/>
            <pc:sldMk cId="1733632577" sldId="356"/>
            <ac:spMk id="5" creationId="{6FB7DDDF-55CC-8354-53B3-D5902C472C39}"/>
          </ac:spMkLst>
        </pc:spChg>
        <pc:spChg chg="mod">
          <ac:chgData name="Adhikari, Ramesh" userId="2b203ecd-78f5-478b-96b0-79d88d6a82ef" providerId="ADAL" clId="{4BCE6311-413F-1F44-8065-971544412DA2}" dt="2024-05-29T17:40:11.112" v="2384" actId="20577"/>
          <ac:spMkLst>
            <pc:docMk/>
            <pc:sldMk cId="1733632577" sldId="356"/>
            <ac:spMk id="7" creationId="{B402747D-52EE-BCED-EF65-535896339425}"/>
          </ac:spMkLst>
        </pc:spChg>
        <pc:spChg chg="mod">
          <ac:chgData name="Adhikari, Ramesh" userId="2b203ecd-78f5-478b-96b0-79d88d6a82ef" providerId="ADAL" clId="{4BCE6311-413F-1F44-8065-971544412DA2}" dt="2024-06-10T18:56:31.844" v="22992" actId="20577"/>
          <ac:spMkLst>
            <pc:docMk/>
            <pc:sldMk cId="1733632577" sldId="356"/>
            <ac:spMk id="13" creationId="{553FFCC7-BCA9-4E85-EB68-FED99A2107D8}"/>
          </ac:spMkLst>
        </pc:spChg>
        <pc:spChg chg="mod">
          <ac:chgData name="Adhikari, Ramesh" userId="2b203ecd-78f5-478b-96b0-79d88d6a82ef" providerId="ADAL" clId="{4BCE6311-413F-1F44-8065-971544412DA2}" dt="2024-05-29T17:40:18.627" v="2388" actId="20577"/>
          <ac:spMkLst>
            <pc:docMk/>
            <pc:sldMk cId="1733632577" sldId="356"/>
            <ac:spMk id="16" creationId="{B60753F3-6F90-108F-6040-B98361FDEFA7}"/>
          </ac:spMkLst>
        </pc:spChg>
        <pc:spChg chg="mod">
          <ac:chgData name="Adhikari, Ramesh" userId="2b203ecd-78f5-478b-96b0-79d88d6a82ef" providerId="ADAL" clId="{4BCE6311-413F-1F44-8065-971544412DA2}" dt="2024-05-31T19:58:38.212" v="8223" actId="255"/>
          <ac:spMkLst>
            <pc:docMk/>
            <pc:sldMk cId="1733632577" sldId="356"/>
            <ac:spMk id="18" creationId="{04A3A73D-9FB1-2BE0-3AA4-4FF2DF479C8B}"/>
          </ac:spMkLst>
        </pc:spChg>
        <pc:spChg chg="mod">
          <ac:chgData name="Adhikari, Ramesh" userId="2b203ecd-78f5-478b-96b0-79d88d6a82ef" providerId="ADAL" clId="{4BCE6311-413F-1F44-8065-971544412DA2}" dt="2024-05-29T17:40:34.757" v="2399" actId="20577"/>
          <ac:spMkLst>
            <pc:docMk/>
            <pc:sldMk cId="1733632577" sldId="356"/>
            <ac:spMk id="21" creationId="{68608FB9-75E8-B446-6FCE-985CBDF6528B}"/>
          </ac:spMkLst>
        </pc:spChg>
        <pc:spChg chg="mod">
          <ac:chgData name="Adhikari, Ramesh" userId="2b203ecd-78f5-478b-96b0-79d88d6a82ef" providerId="ADAL" clId="{4BCE6311-413F-1F44-8065-971544412DA2}" dt="2024-05-29T17:40:20.936" v="2390" actId="20577"/>
          <ac:spMkLst>
            <pc:docMk/>
            <pc:sldMk cId="1733632577" sldId="356"/>
            <ac:spMk id="25" creationId="{5552D7DC-C814-D362-1A26-B2ECCACC8FA8}"/>
          </ac:spMkLst>
        </pc:spChg>
        <pc:spChg chg="mod">
          <ac:chgData name="Adhikari, Ramesh" userId="2b203ecd-78f5-478b-96b0-79d88d6a82ef" providerId="ADAL" clId="{4BCE6311-413F-1F44-8065-971544412DA2}" dt="2024-05-29T17:40:23.778" v="2392" actId="20577"/>
          <ac:spMkLst>
            <pc:docMk/>
            <pc:sldMk cId="1733632577" sldId="356"/>
            <ac:spMk id="26" creationId="{3B2B1BAE-3F22-342A-73F1-3167C9916C8F}"/>
          </ac:spMkLst>
        </pc:spChg>
        <pc:spChg chg="mod">
          <ac:chgData name="Adhikari, Ramesh" userId="2b203ecd-78f5-478b-96b0-79d88d6a82ef" providerId="ADAL" clId="{4BCE6311-413F-1F44-8065-971544412DA2}" dt="2024-05-29T17:40:26.760" v="2394" actId="20577"/>
          <ac:spMkLst>
            <pc:docMk/>
            <pc:sldMk cId="1733632577" sldId="356"/>
            <ac:spMk id="27" creationId="{A41723FE-5E6F-80DD-1242-102B620A7A1D}"/>
          </ac:spMkLst>
        </pc:spChg>
      </pc:sldChg>
      <pc:sldChg chg="addSp delSp modSp del">
        <pc:chgData name="Adhikari, Ramesh" userId="2b203ecd-78f5-478b-96b0-79d88d6a82ef" providerId="ADAL" clId="{4BCE6311-413F-1F44-8065-971544412DA2}" dt="2024-05-31T19:08:51.082" v="7421" actId="2696"/>
        <pc:sldMkLst>
          <pc:docMk/>
          <pc:sldMk cId="754344652" sldId="357"/>
        </pc:sldMkLst>
        <pc:spChg chg="mod">
          <ac:chgData name="Adhikari, Ramesh" userId="2b203ecd-78f5-478b-96b0-79d88d6a82ef" providerId="ADAL" clId="{4BCE6311-413F-1F44-8065-971544412DA2}" dt="2024-05-31T19:07:14.176" v="7405" actId="122"/>
          <ac:spMkLst>
            <pc:docMk/>
            <pc:sldMk cId="754344652" sldId="357"/>
            <ac:spMk id="2" creationId="{1F177DEB-CCF3-D3CA-AD13-D58C89393B1B}"/>
          </ac:spMkLst>
        </pc:spChg>
        <pc:spChg chg="mod">
          <ac:chgData name="Adhikari, Ramesh" userId="2b203ecd-78f5-478b-96b0-79d88d6a82ef" providerId="ADAL" clId="{4BCE6311-413F-1F44-8065-971544412DA2}" dt="2024-05-31T19:08:18.654" v="7414"/>
          <ac:spMkLst>
            <pc:docMk/>
            <pc:sldMk cId="754344652" sldId="357"/>
            <ac:spMk id="8" creationId="{6AE42F5E-AD9E-7640-88D9-2C70AD739CBB}"/>
          </ac:spMkLst>
        </pc:spChg>
        <pc:graphicFrameChg chg="add del mod modGraphic">
          <ac:chgData name="Adhikari, Ramesh" userId="2b203ecd-78f5-478b-96b0-79d88d6a82ef" providerId="ADAL" clId="{4BCE6311-413F-1F44-8065-971544412DA2}" dt="2024-05-29T20:37:22.520" v="5497" actId="478"/>
          <ac:graphicFrameMkLst>
            <pc:docMk/>
            <pc:sldMk cId="754344652" sldId="357"/>
            <ac:graphicFrameMk id="6" creationId="{A5AE5493-3BC5-5245-B861-A7A5633B5415}"/>
          </ac:graphicFrameMkLst>
        </pc:graphicFrameChg>
        <pc:picChg chg="add del mod">
          <ac:chgData name="Adhikari, Ramesh" userId="2b203ecd-78f5-478b-96b0-79d88d6a82ef" providerId="ADAL" clId="{4BCE6311-413F-1F44-8065-971544412DA2}" dt="2024-05-29T19:41:47.137" v="5067" actId="478"/>
          <ac:picMkLst>
            <pc:docMk/>
            <pc:sldMk cId="754344652" sldId="357"/>
            <ac:picMk id="5" creationId="{70EE7564-EA2A-1A44-AD8E-172EE758588F}"/>
          </ac:picMkLst>
        </pc:picChg>
        <pc:picChg chg="add del mod">
          <ac:chgData name="Adhikari, Ramesh" userId="2b203ecd-78f5-478b-96b0-79d88d6a82ef" providerId="ADAL" clId="{4BCE6311-413F-1F44-8065-971544412DA2}" dt="2024-05-29T18:14:09.448" v="3000" actId="478"/>
          <ac:picMkLst>
            <pc:docMk/>
            <pc:sldMk cId="754344652" sldId="357"/>
            <ac:picMk id="5" creationId="{7A8D0292-411D-7A4D-BBF2-A4B0BA76DE9D}"/>
          </ac:picMkLst>
        </pc:picChg>
        <pc:picChg chg="add del mod">
          <ac:chgData name="Adhikari, Ramesh" userId="2b203ecd-78f5-478b-96b0-79d88d6a82ef" providerId="ADAL" clId="{4BCE6311-413F-1F44-8065-971544412DA2}" dt="2024-05-30T18:50:37.711" v="6407" actId="478"/>
          <ac:picMkLst>
            <pc:docMk/>
            <pc:sldMk cId="754344652" sldId="357"/>
            <ac:picMk id="6" creationId="{B4BC11F0-3F84-EA4E-B379-514A22B6B161}"/>
          </ac:picMkLst>
        </pc:picChg>
        <pc:picChg chg="add del mod">
          <ac:chgData name="Adhikari, Ramesh" userId="2b203ecd-78f5-478b-96b0-79d88d6a82ef" providerId="ADAL" clId="{4BCE6311-413F-1F44-8065-971544412DA2}" dt="2024-05-31T19:07:03.269" v="7404" actId="478"/>
          <ac:picMkLst>
            <pc:docMk/>
            <pc:sldMk cId="754344652" sldId="357"/>
            <ac:picMk id="7" creationId="{EE42BE59-DE10-4A40-8904-31CD72F71BDD}"/>
          </ac:picMkLst>
        </pc:picChg>
        <pc:picChg chg="add del mod">
          <ac:chgData name="Adhikari, Ramesh" userId="2b203ecd-78f5-478b-96b0-79d88d6a82ef" providerId="ADAL" clId="{4BCE6311-413F-1F44-8065-971544412DA2}" dt="2024-05-29T20:37:02.901" v="5494" actId="478"/>
          <ac:picMkLst>
            <pc:docMk/>
            <pc:sldMk cId="754344652" sldId="357"/>
            <ac:picMk id="9" creationId="{7DE54A50-6943-F542-85CA-CD8F00414068}"/>
          </ac:picMkLst>
        </pc:picChg>
        <pc:picChg chg="add del">
          <ac:chgData name="Adhikari, Ramesh" userId="2b203ecd-78f5-478b-96b0-79d88d6a82ef" providerId="ADAL" clId="{4BCE6311-413F-1F44-8065-971544412DA2}" dt="2024-05-30T18:43:25.625" v="6355" actId="478"/>
          <ac:picMkLst>
            <pc:docMk/>
            <pc:sldMk cId="754344652" sldId="357"/>
            <ac:picMk id="10" creationId="{16FAFA4B-C76D-0847-A020-2B6A7E1DB385}"/>
          </ac:picMkLst>
        </pc:picChg>
      </pc:sldChg>
      <pc:sldChg chg="modSp del">
        <pc:chgData name="Adhikari, Ramesh" userId="2b203ecd-78f5-478b-96b0-79d88d6a82ef" providerId="ADAL" clId="{4BCE6311-413F-1F44-8065-971544412DA2}" dt="2024-05-31T19:47:04.845" v="8089" actId="2696"/>
        <pc:sldMkLst>
          <pc:docMk/>
          <pc:sldMk cId="1791641200" sldId="358"/>
        </pc:sldMkLst>
        <pc:spChg chg="mod">
          <ac:chgData name="Adhikari, Ramesh" userId="2b203ecd-78f5-478b-96b0-79d88d6a82ef" providerId="ADAL" clId="{4BCE6311-413F-1F44-8065-971544412DA2}" dt="2024-05-29T17:34:17.319" v="2231" actId="20577"/>
          <ac:spMkLst>
            <pc:docMk/>
            <pc:sldMk cId="1791641200" sldId="358"/>
            <ac:spMk id="2" creationId="{86413F88-5532-0E46-84EC-1494E3B4B26E}"/>
          </ac:spMkLst>
        </pc:spChg>
        <pc:spChg chg="mod">
          <ac:chgData name="Adhikari, Ramesh" userId="2b203ecd-78f5-478b-96b0-79d88d6a82ef" providerId="ADAL" clId="{4BCE6311-413F-1F44-8065-971544412DA2}" dt="2024-05-29T17:34:52.553" v="2266" actId="20577"/>
          <ac:spMkLst>
            <pc:docMk/>
            <pc:sldMk cId="1791641200" sldId="358"/>
            <ac:spMk id="26" creationId="{9930E591-0619-3840-6BA2-FD56BDE80F93}"/>
          </ac:spMkLst>
        </pc:spChg>
        <pc:spChg chg="mod">
          <ac:chgData name="Adhikari, Ramesh" userId="2b203ecd-78f5-478b-96b0-79d88d6a82ef" providerId="ADAL" clId="{4BCE6311-413F-1F44-8065-971544412DA2}" dt="2024-05-29T17:34:55.373" v="2268" actId="20577"/>
          <ac:spMkLst>
            <pc:docMk/>
            <pc:sldMk cId="1791641200" sldId="358"/>
            <ac:spMk id="27" creationId="{58629E08-1A42-55C2-5F4B-9F55B6EE0A6B}"/>
          </ac:spMkLst>
        </pc:spChg>
        <pc:spChg chg="mod">
          <ac:chgData name="Adhikari, Ramesh" userId="2b203ecd-78f5-478b-96b0-79d88d6a82ef" providerId="ADAL" clId="{4BCE6311-413F-1F44-8065-971544412DA2}" dt="2024-05-29T17:34:58.931" v="2270" actId="20577"/>
          <ac:spMkLst>
            <pc:docMk/>
            <pc:sldMk cId="1791641200" sldId="358"/>
            <ac:spMk id="28" creationId="{98650648-8811-AADF-74CD-D79046191D24}"/>
          </ac:spMkLst>
        </pc:spChg>
        <pc:spChg chg="mod">
          <ac:chgData name="Adhikari, Ramesh" userId="2b203ecd-78f5-478b-96b0-79d88d6a82ef" providerId="ADAL" clId="{4BCE6311-413F-1F44-8065-971544412DA2}" dt="2024-05-29T17:34:49.111" v="2264" actId="20577"/>
          <ac:spMkLst>
            <pc:docMk/>
            <pc:sldMk cId="1791641200" sldId="358"/>
            <ac:spMk id="29" creationId="{275D7793-D076-90F3-E2C7-8448C076230B}"/>
          </ac:spMkLst>
        </pc:spChg>
        <pc:spChg chg="mod">
          <ac:chgData name="Adhikari, Ramesh" userId="2b203ecd-78f5-478b-96b0-79d88d6a82ef" providerId="ADAL" clId="{4BCE6311-413F-1F44-8065-971544412DA2}" dt="2024-05-29T17:34:44.809" v="2262" actId="20577"/>
          <ac:spMkLst>
            <pc:docMk/>
            <pc:sldMk cId="1791641200" sldId="358"/>
            <ac:spMk id="30" creationId="{1749B52D-372E-B1F8-B0CE-C4A93A97E82B}"/>
          </ac:spMkLst>
        </pc:spChg>
        <pc:spChg chg="mod">
          <ac:chgData name="Adhikari, Ramesh" userId="2b203ecd-78f5-478b-96b0-79d88d6a82ef" providerId="ADAL" clId="{4BCE6311-413F-1F44-8065-971544412DA2}" dt="2024-05-29T17:34:39.962" v="2260" actId="313"/>
          <ac:spMkLst>
            <pc:docMk/>
            <pc:sldMk cId="1791641200" sldId="358"/>
            <ac:spMk id="32" creationId="{169193DF-FBA8-4928-1E4C-35CE823EE070}"/>
          </ac:spMkLst>
        </pc:spChg>
      </pc:sldChg>
      <pc:sldChg chg="addSp delSp modSp mod modTransition modShow modNotesTx">
        <pc:chgData name="Adhikari, Ramesh" userId="2b203ecd-78f5-478b-96b0-79d88d6a82ef" providerId="ADAL" clId="{4BCE6311-413F-1F44-8065-971544412DA2}" dt="2024-06-19T14:00:13.899" v="27828" actId="20577"/>
        <pc:sldMkLst>
          <pc:docMk/>
          <pc:sldMk cId="2681773350" sldId="359"/>
        </pc:sldMkLst>
        <pc:spChg chg="mod">
          <ac:chgData name="Adhikari, Ramesh" userId="2b203ecd-78f5-478b-96b0-79d88d6a82ef" providerId="ADAL" clId="{4BCE6311-413F-1F44-8065-971544412DA2}" dt="2024-05-31T18:43:42.296" v="7192" actId="122"/>
          <ac:spMkLst>
            <pc:docMk/>
            <pc:sldMk cId="2681773350" sldId="359"/>
            <ac:spMk id="2" creationId="{50CE95F7-251E-3B98-8EF6-B5458341C9F2}"/>
          </ac:spMkLst>
        </pc:spChg>
        <pc:spChg chg="mod">
          <ac:chgData name="Adhikari, Ramesh" userId="2b203ecd-78f5-478b-96b0-79d88d6a82ef" providerId="ADAL" clId="{4BCE6311-413F-1F44-8065-971544412DA2}" dt="2024-06-19T13:59:38.378" v="27826" actId="20577"/>
          <ac:spMkLst>
            <pc:docMk/>
            <pc:sldMk cId="2681773350" sldId="359"/>
            <ac:spMk id="3" creationId="{9E7162B4-925C-8A85-A824-D4DE6C4EF4DE}"/>
          </ac:spMkLst>
        </pc:spChg>
        <pc:spChg chg="del">
          <ac:chgData name="Adhikari, Ramesh" userId="2b203ecd-78f5-478b-96b0-79d88d6a82ef" providerId="ADAL" clId="{4BCE6311-413F-1F44-8065-971544412DA2}" dt="2024-05-31T20:25:12.736" v="8397"/>
          <ac:spMkLst>
            <pc:docMk/>
            <pc:sldMk cId="2681773350" sldId="359"/>
            <ac:spMk id="4" creationId="{726E600D-BBC0-E04F-8A38-31B7E2752A56}"/>
          </ac:spMkLst>
        </pc:spChg>
        <pc:spChg chg="add mod">
          <ac:chgData name="Adhikari, Ramesh" userId="2b203ecd-78f5-478b-96b0-79d88d6a82ef" providerId="ADAL" clId="{4BCE6311-413F-1F44-8065-971544412DA2}" dt="2024-05-31T20:25:23.765" v="8398"/>
          <ac:spMkLst>
            <pc:docMk/>
            <pc:sldMk cId="2681773350" sldId="359"/>
            <ac:spMk id="8" creationId="{03011A5A-0474-8444-A99D-F36994687F70}"/>
          </ac:spMkLst>
        </pc:spChg>
        <pc:picChg chg="del">
          <ac:chgData name="Adhikari, Ramesh" userId="2b203ecd-78f5-478b-96b0-79d88d6a82ef" providerId="ADAL" clId="{4BCE6311-413F-1F44-8065-971544412DA2}" dt="2024-05-31T18:09:52.717" v="6647" actId="478"/>
          <ac:picMkLst>
            <pc:docMk/>
            <pc:sldMk cId="2681773350" sldId="359"/>
            <ac:picMk id="5" creationId="{6E2BC697-8022-701E-24C8-1A47199D4429}"/>
          </ac:picMkLst>
        </pc:picChg>
        <pc:picChg chg="add mod">
          <ac:chgData name="Adhikari, Ramesh" userId="2b203ecd-78f5-478b-96b0-79d88d6a82ef" providerId="ADAL" clId="{4BCE6311-413F-1F44-8065-971544412DA2}" dt="2024-06-01T01:56:56.320" v="8438" actId="14100"/>
          <ac:picMkLst>
            <pc:docMk/>
            <pc:sldMk cId="2681773350" sldId="359"/>
            <ac:picMk id="7" creationId="{2AD3901F-2CD0-F44E-B212-0A4014BAA085}"/>
          </ac:picMkLst>
        </pc:picChg>
      </pc:sldChg>
      <pc:sldChg chg="modSp del">
        <pc:chgData name="Adhikari, Ramesh" userId="2b203ecd-78f5-478b-96b0-79d88d6a82ef" providerId="ADAL" clId="{4BCE6311-413F-1F44-8065-971544412DA2}" dt="2024-05-31T18:17:31.037" v="6871" actId="2696"/>
        <pc:sldMkLst>
          <pc:docMk/>
          <pc:sldMk cId="3431996742" sldId="360"/>
        </pc:sldMkLst>
        <pc:spChg chg="mod">
          <ac:chgData name="Adhikari, Ramesh" userId="2b203ecd-78f5-478b-96b0-79d88d6a82ef" providerId="ADAL" clId="{4BCE6311-413F-1F44-8065-971544412DA2}" dt="2024-05-29T13:24:51.979" v="1971" actId="58"/>
          <ac:spMkLst>
            <pc:docMk/>
            <pc:sldMk cId="3431996742" sldId="360"/>
            <ac:spMk id="3" creationId="{8324721D-2BB8-4430-68D3-1955C9126C67}"/>
          </ac:spMkLst>
        </pc:spChg>
        <pc:spChg chg="mod">
          <ac:chgData name="Adhikari, Ramesh" userId="2b203ecd-78f5-478b-96b0-79d88d6a82ef" providerId="ADAL" clId="{4BCE6311-413F-1F44-8065-971544412DA2}" dt="2024-05-29T13:24:57.918" v="1972" actId="58"/>
          <ac:spMkLst>
            <pc:docMk/>
            <pc:sldMk cId="3431996742" sldId="360"/>
            <ac:spMk id="6" creationId="{335BDA75-A59E-2939-4BB8-BFB8AACD991A}"/>
          </ac:spMkLst>
        </pc:spChg>
      </pc:sldChg>
      <pc:sldChg chg="addSp delSp modSp del modNotesTx">
        <pc:chgData name="Adhikari, Ramesh" userId="2b203ecd-78f5-478b-96b0-79d88d6a82ef" providerId="ADAL" clId="{4BCE6311-413F-1F44-8065-971544412DA2}" dt="2024-06-03T19:02:30.888" v="11280" actId="2696"/>
        <pc:sldMkLst>
          <pc:docMk/>
          <pc:sldMk cId="3543638300" sldId="361"/>
        </pc:sldMkLst>
        <pc:spChg chg="mod">
          <ac:chgData name="Adhikari, Ramesh" userId="2b203ecd-78f5-478b-96b0-79d88d6a82ef" providerId="ADAL" clId="{4BCE6311-413F-1F44-8065-971544412DA2}" dt="2024-05-31T18:44:20.088" v="7217" actId="122"/>
          <ac:spMkLst>
            <pc:docMk/>
            <pc:sldMk cId="3543638300" sldId="361"/>
            <ac:spMk id="2" creationId="{A48FE42D-63DD-7097-FC3F-1E346D8C1E0E}"/>
          </ac:spMkLst>
        </pc:spChg>
        <pc:spChg chg="add mod">
          <ac:chgData name="Adhikari, Ramesh" userId="2b203ecd-78f5-478b-96b0-79d88d6a82ef" providerId="ADAL" clId="{4BCE6311-413F-1F44-8065-971544412DA2}" dt="2024-05-31T20:25:23.765" v="8398"/>
          <ac:spMkLst>
            <pc:docMk/>
            <pc:sldMk cId="3543638300" sldId="361"/>
            <ac:spMk id="3" creationId="{DBE2961C-8BEE-E94D-985E-BB58F522357A}"/>
          </ac:spMkLst>
        </pc:spChg>
        <pc:spChg chg="del">
          <ac:chgData name="Adhikari, Ramesh" userId="2b203ecd-78f5-478b-96b0-79d88d6a82ef" providerId="ADAL" clId="{4BCE6311-413F-1F44-8065-971544412DA2}" dt="2024-05-31T20:25:12.736" v="8397"/>
          <ac:spMkLst>
            <pc:docMk/>
            <pc:sldMk cId="3543638300" sldId="361"/>
            <ac:spMk id="4" creationId="{7475A701-9CE3-C651-7005-504897FE25BA}"/>
          </ac:spMkLst>
        </pc:spChg>
      </pc:sldChg>
      <pc:sldChg chg="addSp modSp add">
        <pc:chgData name="Adhikari, Ramesh" userId="2b203ecd-78f5-478b-96b0-79d88d6a82ef" providerId="ADAL" clId="{4BCE6311-413F-1F44-8065-971544412DA2}" dt="2024-05-28T20:25:48.586" v="1970" actId="20577"/>
        <pc:sldMkLst>
          <pc:docMk/>
          <pc:sldMk cId="1669869278" sldId="362"/>
        </pc:sldMkLst>
        <pc:spChg chg="mod">
          <ac:chgData name="Adhikari, Ramesh" userId="2b203ecd-78f5-478b-96b0-79d88d6a82ef" providerId="ADAL" clId="{4BCE6311-413F-1F44-8065-971544412DA2}" dt="2024-05-28T20:23:13.840" v="1711" actId="20577"/>
          <ac:spMkLst>
            <pc:docMk/>
            <pc:sldMk cId="1669869278" sldId="362"/>
            <ac:spMk id="2" creationId="{A7E33A9E-4775-1549-8A01-1CEE7D8DF499}"/>
          </ac:spMkLst>
        </pc:spChg>
        <pc:spChg chg="mod">
          <ac:chgData name="Adhikari, Ramesh" userId="2b203ecd-78f5-478b-96b0-79d88d6a82ef" providerId="ADAL" clId="{4BCE6311-413F-1F44-8065-971544412DA2}" dt="2024-05-28T20:25:48.586" v="1970" actId="20577"/>
          <ac:spMkLst>
            <pc:docMk/>
            <pc:sldMk cId="1669869278" sldId="362"/>
            <ac:spMk id="3" creationId="{366CB881-8F75-D44C-97EC-D65343ECE55C}"/>
          </ac:spMkLst>
        </pc:spChg>
        <pc:spChg chg="add mod">
          <ac:chgData name="Adhikari, Ramesh" userId="2b203ecd-78f5-478b-96b0-79d88d6a82ef" providerId="ADAL" clId="{4BCE6311-413F-1F44-8065-971544412DA2}" dt="2024-05-28T20:23:49.982" v="1726" actId="14100"/>
          <ac:spMkLst>
            <pc:docMk/>
            <pc:sldMk cId="1669869278" sldId="362"/>
            <ac:spMk id="5" creationId="{CC84EBD2-C945-0A46-BB43-C615A7ECB65E}"/>
          </ac:spMkLst>
        </pc:spChg>
      </pc:sldChg>
      <pc:sldChg chg="addSp delSp modSp add del">
        <pc:chgData name="Adhikari, Ramesh" userId="2b203ecd-78f5-478b-96b0-79d88d6a82ef" providerId="ADAL" clId="{4BCE6311-413F-1F44-8065-971544412DA2}" dt="2024-05-28T18:57:29.784" v="327" actId="2696"/>
        <pc:sldMkLst>
          <pc:docMk/>
          <pc:sldMk cId="3696904476" sldId="362"/>
        </pc:sldMkLst>
        <pc:spChg chg="mod">
          <ac:chgData name="Adhikari, Ramesh" userId="2b203ecd-78f5-478b-96b0-79d88d6a82ef" providerId="ADAL" clId="{4BCE6311-413F-1F44-8065-971544412DA2}" dt="2024-05-28T18:56:56.918" v="315" actId="5793"/>
          <ac:spMkLst>
            <pc:docMk/>
            <pc:sldMk cId="3696904476" sldId="362"/>
            <ac:spMk id="3" creationId="{C7F0D4CE-E283-2842-B921-1468C4C7CB6C}"/>
          </ac:spMkLst>
        </pc:spChg>
        <pc:spChg chg="add del">
          <ac:chgData name="Adhikari, Ramesh" userId="2b203ecd-78f5-478b-96b0-79d88d6a82ef" providerId="ADAL" clId="{4BCE6311-413F-1F44-8065-971544412DA2}" dt="2024-05-28T18:56:59.282" v="319"/>
          <ac:spMkLst>
            <pc:docMk/>
            <pc:sldMk cId="3696904476" sldId="362"/>
            <ac:spMk id="5" creationId="{A1447AEC-2CE9-8845-A537-4302F1EA8448}"/>
          </ac:spMkLst>
        </pc:spChg>
        <pc:spChg chg="add del">
          <ac:chgData name="Adhikari, Ramesh" userId="2b203ecd-78f5-478b-96b0-79d88d6a82ef" providerId="ADAL" clId="{4BCE6311-413F-1F44-8065-971544412DA2}" dt="2024-05-28T18:56:59.282" v="319"/>
          <ac:spMkLst>
            <pc:docMk/>
            <pc:sldMk cId="3696904476" sldId="362"/>
            <ac:spMk id="6" creationId="{5560D089-3BB5-0D43-BFCA-30E897B7FFD9}"/>
          </ac:spMkLst>
        </pc:spChg>
        <pc:spChg chg="add del">
          <ac:chgData name="Adhikari, Ramesh" userId="2b203ecd-78f5-478b-96b0-79d88d6a82ef" providerId="ADAL" clId="{4BCE6311-413F-1F44-8065-971544412DA2}" dt="2024-05-28T18:56:59.282" v="319"/>
          <ac:spMkLst>
            <pc:docMk/>
            <pc:sldMk cId="3696904476" sldId="362"/>
            <ac:spMk id="7" creationId="{E08B6FEE-59F4-8D43-955F-9D12C59DE0BF}"/>
          </ac:spMkLst>
        </pc:spChg>
        <pc:spChg chg="add del">
          <ac:chgData name="Adhikari, Ramesh" userId="2b203ecd-78f5-478b-96b0-79d88d6a82ef" providerId="ADAL" clId="{4BCE6311-413F-1F44-8065-971544412DA2}" dt="2024-05-28T18:56:58.951" v="318"/>
          <ac:spMkLst>
            <pc:docMk/>
            <pc:sldMk cId="3696904476" sldId="362"/>
            <ac:spMk id="8" creationId="{588FE811-247C-284F-9B49-0955B1AB73A0}"/>
          </ac:spMkLst>
        </pc:spChg>
        <pc:spChg chg="add del">
          <ac:chgData name="Adhikari, Ramesh" userId="2b203ecd-78f5-478b-96b0-79d88d6a82ef" providerId="ADAL" clId="{4BCE6311-413F-1F44-8065-971544412DA2}" dt="2024-05-28T18:56:58.951" v="318"/>
          <ac:spMkLst>
            <pc:docMk/>
            <pc:sldMk cId="3696904476" sldId="362"/>
            <ac:spMk id="9" creationId="{31554580-6551-2240-B281-4C50CD903280}"/>
          </ac:spMkLst>
        </pc:spChg>
        <pc:spChg chg="add del">
          <ac:chgData name="Adhikari, Ramesh" userId="2b203ecd-78f5-478b-96b0-79d88d6a82ef" providerId="ADAL" clId="{4BCE6311-413F-1F44-8065-971544412DA2}" dt="2024-05-28T18:56:58.951" v="318"/>
          <ac:spMkLst>
            <pc:docMk/>
            <pc:sldMk cId="3696904476" sldId="362"/>
            <ac:spMk id="10" creationId="{2C68C8EE-BAA6-6949-ABBB-467921F56236}"/>
          </ac:spMkLst>
        </pc:spChg>
      </pc:sldChg>
      <pc:sldChg chg="modSp del">
        <pc:chgData name="Adhikari, Ramesh" userId="2b203ecd-78f5-478b-96b0-79d88d6a82ef" providerId="ADAL" clId="{4BCE6311-413F-1F44-8065-971544412DA2}" dt="2024-05-29T17:21:52.363" v="2072" actId="2696"/>
        <pc:sldMkLst>
          <pc:docMk/>
          <pc:sldMk cId="1319970298" sldId="367"/>
        </pc:sldMkLst>
        <pc:spChg chg="mod">
          <ac:chgData name="Adhikari, Ramesh" userId="2b203ecd-78f5-478b-96b0-79d88d6a82ef" providerId="ADAL" clId="{4BCE6311-413F-1F44-8065-971544412DA2}" dt="2024-05-29T17:21:20.813" v="2071" actId="27636"/>
          <ac:spMkLst>
            <pc:docMk/>
            <pc:sldMk cId="1319970298" sldId="367"/>
            <ac:spMk id="3" creationId="{366CB881-8F75-D44C-97EC-D65343ECE55C}"/>
          </ac:spMkLst>
        </pc:spChg>
      </pc:sldChg>
      <pc:sldChg chg="modSp del">
        <pc:chgData name="Adhikari, Ramesh" userId="2b203ecd-78f5-478b-96b0-79d88d6a82ef" providerId="ADAL" clId="{4BCE6311-413F-1F44-8065-971544412DA2}" dt="2024-05-29T17:59:51.905" v="2640" actId="2696"/>
        <pc:sldMkLst>
          <pc:docMk/>
          <pc:sldMk cId="158112700" sldId="368"/>
        </pc:sldMkLst>
        <pc:picChg chg="mod">
          <ac:chgData name="Adhikari, Ramesh" userId="2b203ecd-78f5-478b-96b0-79d88d6a82ef" providerId="ADAL" clId="{4BCE6311-413F-1F44-8065-971544412DA2}" dt="2024-05-29T17:23:33.516" v="2101" actId="1076"/>
          <ac:picMkLst>
            <pc:docMk/>
            <pc:sldMk cId="158112700" sldId="368"/>
            <ac:picMk id="13" creationId="{757A28AA-BEDC-2AFD-DD55-38E919B35AF6}"/>
          </ac:picMkLst>
        </pc:picChg>
      </pc:sldChg>
      <pc:sldChg chg="modSp del">
        <pc:chgData name="Adhikari, Ramesh" userId="2b203ecd-78f5-478b-96b0-79d88d6a82ef" providerId="ADAL" clId="{4BCE6311-413F-1F44-8065-971544412DA2}" dt="2024-05-31T19:14:54.602" v="7599" actId="2696"/>
        <pc:sldMkLst>
          <pc:docMk/>
          <pc:sldMk cId="3263402528" sldId="369"/>
        </pc:sldMkLst>
        <pc:spChg chg="mod">
          <ac:chgData name="Adhikari, Ramesh" userId="2b203ecd-78f5-478b-96b0-79d88d6a82ef" providerId="ADAL" clId="{4BCE6311-413F-1F44-8065-971544412DA2}" dt="2024-05-31T18:45:16.555" v="7224" actId="14100"/>
          <ac:spMkLst>
            <pc:docMk/>
            <pc:sldMk cId="3263402528" sldId="369"/>
            <ac:spMk id="2" creationId="{A7E33A9E-4775-1549-8A01-1CEE7D8DF499}"/>
          </ac:spMkLst>
        </pc:spChg>
        <pc:spChg chg="mod">
          <ac:chgData name="Adhikari, Ramesh" userId="2b203ecd-78f5-478b-96b0-79d88d6a82ef" providerId="ADAL" clId="{4BCE6311-413F-1F44-8065-971544412DA2}" dt="2024-05-31T18:50:33.417" v="7319" actId="20577"/>
          <ac:spMkLst>
            <pc:docMk/>
            <pc:sldMk cId="3263402528" sldId="369"/>
            <ac:spMk id="3" creationId="{366CB881-8F75-D44C-97EC-D65343ECE55C}"/>
          </ac:spMkLst>
        </pc:spChg>
        <pc:spChg chg="mod">
          <ac:chgData name="Adhikari, Ramesh" userId="2b203ecd-78f5-478b-96b0-79d88d6a82ef" providerId="ADAL" clId="{4BCE6311-413F-1F44-8065-971544412DA2}" dt="2024-05-31T18:49:29.998" v="7255" actId="1076"/>
          <ac:spMkLst>
            <pc:docMk/>
            <pc:sldMk cId="3263402528" sldId="369"/>
            <ac:spMk id="5" creationId="{CC84EBD2-C945-0A46-BB43-C615A7ECB65E}"/>
          </ac:spMkLst>
        </pc:spChg>
        <pc:picChg chg="mod">
          <ac:chgData name="Adhikari, Ramesh" userId="2b203ecd-78f5-478b-96b0-79d88d6a82ef" providerId="ADAL" clId="{4BCE6311-413F-1F44-8065-971544412DA2}" dt="2024-05-31T18:52:15.805" v="7344" actId="1076"/>
          <ac:picMkLst>
            <pc:docMk/>
            <pc:sldMk cId="3263402528" sldId="369"/>
            <ac:picMk id="7" creationId="{67F7FCDB-7E15-D302-EF9A-D9D6E10CB6BE}"/>
          </ac:picMkLst>
        </pc:picChg>
        <pc:picChg chg="mod">
          <ac:chgData name="Adhikari, Ramesh" userId="2b203ecd-78f5-478b-96b0-79d88d6a82ef" providerId="ADAL" clId="{4BCE6311-413F-1F44-8065-971544412DA2}" dt="2024-05-31T18:52:17.191" v="7345" actId="1076"/>
          <ac:picMkLst>
            <pc:docMk/>
            <pc:sldMk cId="3263402528" sldId="369"/>
            <ac:picMk id="10" creationId="{3424DF0E-556C-E414-B4A2-9D45272248A4}"/>
          </ac:picMkLst>
        </pc:picChg>
      </pc:sldChg>
      <pc:sldChg chg="addSp delSp modSp add del">
        <pc:chgData name="Adhikari, Ramesh" userId="2b203ecd-78f5-478b-96b0-79d88d6a82ef" providerId="ADAL" clId="{4BCE6311-413F-1F44-8065-971544412DA2}" dt="2024-05-31T19:01:11.995" v="7366" actId="2696"/>
        <pc:sldMkLst>
          <pc:docMk/>
          <pc:sldMk cId="2711756226" sldId="370"/>
        </pc:sldMkLst>
        <pc:spChg chg="mod">
          <ac:chgData name="Adhikari, Ramesh" userId="2b203ecd-78f5-478b-96b0-79d88d6a82ef" providerId="ADAL" clId="{4BCE6311-413F-1F44-8065-971544412DA2}" dt="2024-05-31T18:47:45.365" v="7235" actId="14100"/>
          <ac:spMkLst>
            <pc:docMk/>
            <pc:sldMk cId="2711756226" sldId="370"/>
            <ac:spMk id="2" creationId="{A7E33A9E-4775-1549-8A01-1CEE7D8DF499}"/>
          </ac:spMkLst>
        </pc:spChg>
        <pc:spChg chg="del mod">
          <ac:chgData name="Adhikari, Ramesh" userId="2b203ecd-78f5-478b-96b0-79d88d6a82ef" providerId="ADAL" clId="{4BCE6311-413F-1F44-8065-971544412DA2}" dt="2024-05-29T17:23:50.937" v="2103" actId="478"/>
          <ac:spMkLst>
            <pc:docMk/>
            <pc:sldMk cId="2711756226" sldId="370"/>
            <ac:spMk id="3" creationId="{366CB881-8F75-D44C-97EC-D65343ECE55C}"/>
          </ac:spMkLst>
        </pc:spChg>
        <pc:spChg chg="del">
          <ac:chgData name="Adhikari, Ramesh" userId="2b203ecd-78f5-478b-96b0-79d88d6a82ef" providerId="ADAL" clId="{4BCE6311-413F-1F44-8065-971544412DA2}" dt="2024-05-29T17:24:41.873" v="2111" actId="478"/>
          <ac:spMkLst>
            <pc:docMk/>
            <pc:sldMk cId="2711756226" sldId="370"/>
            <ac:spMk id="5" creationId="{CC84EBD2-C945-0A46-BB43-C615A7ECB65E}"/>
          </ac:spMkLst>
        </pc:spChg>
        <pc:spChg chg="add del mod">
          <ac:chgData name="Adhikari, Ramesh" userId="2b203ecd-78f5-478b-96b0-79d88d6a82ef" providerId="ADAL" clId="{4BCE6311-413F-1F44-8065-971544412DA2}" dt="2024-05-29T17:24:19.424" v="2108" actId="478"/>
          <ac:spMkLst>
            <pc:docMk/>
            <pc:sldMk cId="2711756226" sldId="370"/>
            <ac:spMk id="8" creationId="{7351C1A4-FC83-8445-BDE2-879144B7816F}"/>
          </ac:spMkLst>
        </pc:spChg>
        <pc:picChg chg="add mod">
          <ac:chgData name="Adhikari, Ramesh" userId="2b203ecd-78f5-478b-96b0-79d88d6a82ef" providerId="ADAL" clId="{4BCE6311-413F-1F44-8065-971544412DA2}" dt="2024-05-31T18:47:36.158" v="7233" actId="1076"/>
          <ac:picMkLst>
            <pc:docMk/>
            <pc:sldMk cId="2711756226" sldId="370"/>
            <ac:picMk id="5" creationId="{E72A6AE1-1878-F64B-9D6E-2932C1B1907E}"/>
          </ac:picMkLst>
        </pc:picChg>
        <pc:picChg chg="del">
          <ac:chgData name="Adhikari, Ramesh" userId="2b203ecd-78f5-478b-96b0-79d88d6a82ef" providerId="ADAL" clId="{4BCE6311-413F-1F44-8065-971544412DA2}" dt="2024-05-31T18:47:12.052" v="7226" actId="478"/>
          <ac:picMkLst>
            <pc:docMk/>
            <pc:sldMk cId="2711756226" sldId="370"/>
            <ac:picMk id="7" creationId="{67F7FCDB-7E15-D302-EF9A-D9D6E10CB6BE}"/>
          </ac:picMkLst>
        </pc:picChg>
        <pc:picChg chg="del">
          <ac:chgData name="Adhikari, Ramesh" userId="2b203ecd-78f5-478b-96b0-79d88d6a82ef" providerId="ADAL" clId="{4BCE6311-413F-1F44-8065-971544412DA2}" dt="2024-05-31T18:47:13.284" v="7227" actId="478"/>
          <ac:picMkLst>
            <pc:docMk/>
            <pc:sldMk cId="2711756226" sldId="370"/>
            <ac:picMk id="10" creationId="{3424DF0E-556C-E414-B4A2-9D45272248A4}"/>
          </ac:picMkLst>
        </pc:picChg>
        <pc:picChg chg="add del">
          <ac:chgData name="Adhikari, Ramesh" userId="2b203ecd-78f5-478b-96b0-79d88d6a82ef" providerId="ADAL" clId="{4BCE6311-413F-1F44-8065-971544412DA2}" dt="2024-05-29T17:24:39.518" v="2110" actId="478"/>
          <ac:picMkLst>
            <pc:docMk/>
            <pc:sldMk cId="2711756226" sldId="370"/>
            <ac:picMk id="11" creationId="{5A473B6D-3CAC-0848-A1DA-C2CF4A7592AC}"/>
          </ac:picMkLst>
        </pc:picChg>
        <pc:picChg chg="add del">
          <ac:chgData name="Adhikari, Ramesh" userId="2b203ecd-78f5-478b-96b0-79d88d6a82ef" providerId="ADAL" clId="{4BCE6311-413F-1F44-8065-971544412DA2}" dt="2024-05-30T18:33:40.765" v="6314" actId="478"/>
          <ac:picMkLst>
            <pc:docMk/>
            <pc:sldMk cId="2711756226" sldId="370"/>
            <ac:picMk id="12" creationId="{9DF8A834-64E0-F244-A606-BE8889F90F8D}"/>
          </ac:picMkLst>
        </pc:picChg>
      </pc:sldChg>
      <pc:sldChg chg="addSp delSp modSp add del">
        <pc:chgData name="Adhikari, Ramesh" userId="2b203ecd-78f5-478b-96b0-79d88d6a82ef" providerId="ADAL" clId="{4BCE6311-413F-1F44-8065-971544412DA2}" dt="2024-05-29T18:25:18.958" v="3229" actId="2696"/>
        <pc:sldMkLst>
          <pc:docMk/>
          <pc:sldMk cId="3258943934" sldId="371"/>
        </pc:sldMkLst>
        <pc:spChg chg="mod">
          <ac:chgData name="Adhikari, Ramesh" userId="2b203ecd-78f5-478b-96b0-79d88d6a82ef" providerId="ADAL" clId="{4BCE6311-413F-1F44-8065-971544412DA2}" dt="2024-05-29T18:17:32.025" v="3050" actId="1076"/>
          <ac:spMkLst>
            <pc:docMk/>
            <pc:sldMk cId="3258943934" sldId="371"/>
            <ac:spMk id="2" creationId="{6B209046-3E59-BE40-A17C-3E2AAF86AD21}"/>
          </ac:spMkLst>
        </pc:spChg>
        <pc:spChg chg="del">
          <ac:chgData name="Adhikari, Ramesh" userId="2b203ecd-78f5-478b-96b0-79d88d6a82ef" providerId="ADAL" clId="{4BCE6311-413F-1F44-8065-971544412DA2}" dt="2024-05-29T18:16:20.821" v="3034" actId="478"/>
          <ac:spMkLst>
            <pc:docMk/>
            <pc:sldMk cId="3258943934" sldId="371"/>
            <ac:spMk id="3" creationId="{0BCF3D0C-BAC4-6B48-99EE-4E44A078639D}"/>
          </ac:spMkLst>
        </pc:spChg>
        <pc:spChg chg="add del mod">
          <ac:chgData name="Adhikari, Ramesh" userId="2b203ecd-78f5-478b-96b0-79d88d6a82ef" providerId="ADAL" clId="{4BCE6311-413F-1F44-8065-971544412DA2}" dt="2024-05-29T18:17:00.287" v="3041"/>
          <ac:spMkLst>
            <pc:docMk/>
            <pc:sldMk cId="3258943934" sldId="371"/>
            <ac:spMk id="5" creationId="{66778BEC-EA59-2648-B53E-334EA83C930E}"/>
          </ac:spMkLst>
        </pc:spChg>
        <pc:spChg chg="add mod">
          <ac:chgData name="Adhikari, Ramesh" userId="2b203ecd-78f5-478b-96b0-79d88d6a82ef" providerId="ADAL" clId="{4BCE6311-413F-1F44-8065-971544412DA2}" dt="2024-05-29T18:20:51.100" v="3157" actId="1076"/>
          <ac:spMkLst>
            <pc:docMk/>
            <pc:sldMk cId="3258943934" sldId="371"/>
            <ac:spMk id="10" creationId="{9F2B7E69-85EE-E64E-9C2D-0B972CD0861D}"/>
          </ac:spMkLst>
        </pc:spChg>
        <pc:spChg chg="add del mod">
          <ac:chgData name="Adhikari, Ramesh" userId="2b203ecd-78f5-478b-96b0-79d88d6a82ef" providerId="ADAL" clId="{4BCE6311-413F-1F44-8065-971544412DA2}" dt="2024-05-29T18:19:18.302" v="3127"/>
          <ac:spMkLst>
            <pc:docMk/>
            <pc:sldMk cId="3258943934" sldId="371"/>
            <ac:spMk id="11" creationId="{9E462868-A203-0248-99EA-E4903F8B7D72}"/>
          </ac:spMkLst>
        </pc:spChg>
        <pc:picChg chg="add mod">
          <ac:chgData name="Adhikari, Ramesh" userId="2b203ecd-78f5-478b-96b0-79d88d6a82ef" providerId="ADAL" clId="{4BCE6311-413F-1F44-8065-971544412DA2}" dt="2024-05-29T18:20:56.657" v="3159" actId="1076"/>
          <ac:picMkLst>
            <pc:docMk/>
            <pc:sldMk cId="3258943934" sldId="371"/>
            <ac:picMk id="7" creationId="{58B3AEE8-947B-3A41-BA34-B92E2970FE93}"/>
          </ac:picMkLst>
        </pc:picChg>
        <pc:picChg chg="add del mod">
          <ac:chgData name="Adhikari, Ramesh" userId="2b203ecd-78f5-478b-96b0-79d88d6a82ef" providerId="ADAL" clId="{4BCE6311-413F-1F44-8065-971544412DA2}" dt="2024-05-29T18:19:29.886" v="3128" actId="478"/>
          <ac:picMkLst>
            <pc:docMk/>
            <pc:sldMk cId="3258943934" sldId="371"/>
            <ac:picMk id="9" creationId="{54EDFCF1-0087-A141-AF6C-2321CF159022}"/>
          </ac:picMkLst>
        </pc:picChg>
      </pc:sldChg>
      <pc:sldChg chg="addSp delSp modSp add del">
        <pc:chgData name="Adhikari, Ramesh" userId="2b203ecd-78f5-478b-96b0-79d88d6a82ef" providerId="ADAL" clId="{4BCE6311-413F-1F44-8065-971544412DA2}" dt="2024-05-29T20:53:54.112" v="5789" actId="2696"/>
        <pc:sldMkLst>
          <pc:docMk/>
          <pc:sldMk cId="2429618915" sldId="372"/>
        </pc:sldMkLst>
        <pc:spChg chg="mod">
          <ac:chgData name="Adhikari, Ramesh" userId="2b203ecd-78f5-478b-96b0-79d88d6a82ef" providerId="ADAL" clId="{4BCE6311-413F-1F44-8065-971544412DA2}" dt="2024-05-29T18:21:16.153" v="3161"/>
          <ac:spMkLst>
            <pc:docMk/>
            <pc:sldMk cId="2429618915" sldId="372"/>
            <ac:spMk id="2" creationId="{025756A7-6408-424D-BC2A-80DA0B1011C1}"/>
          </ac:spMkLst>
        </pc:spChg>
        <pc:spChg chg="del mod">
          <ac:chgData name="Adhikari, Ramesh" userId="2b203ecd-78f5-478b-96b0-79d88d6a82ef" providerId="ADAL" clId="{4BCE6311-413F-1F44-8065-971544412DA2}" dt="2024-05-29T18:21:22.522" v="3163" actId="478"/>
          <ac:spMkLst>
            <pc:docMk/>
            <pc:sldMk cId="2429618915" sldId="372"/>
            <ac:spMk id="3" creationId="{933C3EF8-E957-0941-8943-1FD64BFDB7CD}"/>
          </ac:spMkLst>
        </pc:spChg>
        <pc:spChg chg="add mod">
          <ac:chgData name="Adhikari, Ramesh" userId="2b203ecd-78f5-478b-96b0-79d88d6a82ef" providerId="ADAL" clId="{4BCE6311-413F-1F44-8065-971544412DA2}" dt="2024-05-29T19:53:05.621" v="5290" actId="1076"/>
          <ac:spMkLst>
            <pc:docMk/>
            <pc:sldMk cId="2429618915" sldId="372"/>
            <ac:spMk id="3" creationId="{C7AB9DF6-0544-AD4A-93AD-FFC5ABC6D2E0}"/>
          </ac:spMkLst>
        </pc:spChg>
        <pc:spChg chg="add mod">
          <ac:chgData name="Adhikari, Ramesh" userId="2b203ecd-78f5-478b-96b0-79d88d6a82ef" providerId="ADAL" clId="{4BCE6311-413F-1F44-8065-971544412DA2}" dt="2024-05-29T19:52:26.577" v="5285" actId="20577"/>
          <ac:spMkLst>
            <pc:docMk/>
            <pc:sldMk cId="2429618915" sldId="372"/>
            <ac:spMk id="7" creationId="{03950887-2F12-314A-B712-7080F5AAC19E}"/>
          </ac:spMkLst>
        </pc:spChg>
        <pc:spChg chg="add mod">
          <ac:chgData name="Adhikari, Ramesh" userId="2b203ecd-78f5-478b-96b0-79d88d6a82ef" providerId="ADAL" clId="{4BCE6311-413F-1F44-8065-971544412DA2}" dt="2024-05-29T20:16:32.057" v="5471" actId="20577"/>
          <ac:spMkLst>
            <pc:docMk/>
            <pc:sldMk cId="2429618915" sldId="372"/>
            <ac:spMk id="8" creationId="{03D47020-4D99-1141-8ED0-CE69D474FFCF}"/>
          </ac:spMkLst>
        </pc:spChg>
        <pc:picChg chg="add mod">
          <ac:chgData name="Adhikari, Ramesh" userId="2b203ecd-78f5-478b-96b0-79d88d6a82ef" providerId="ADAL" clId="{4BCE6311-413F-1F44-8065-971544412DA2}" dt="2024-05-29T19:51:02.927" v="5274" actId="1076"/>
          <ac:picMkLst>
            <pc:docMk/>
            <pc:sldMk cId="2429618915" sldId="372"/>
            <ac:picMk id="6" creationId="{F0562EB3-4595-4346-AC41-EFD61EB2A9EF}"/>
          </ac:picMkLst>
        </pc:picChg>
      </pc:sldChg>
      <pc:sldChg chg="addSp delSp modSp add modNotesTx">
        <pc:chgData name="Adhikari, Ramesh" userId="2b203ecd-78f5-478b-96b0-79d88d6a82ef" providerId="ADAL" clId="{4BCE6311-413F-1F44-8065-971544412DA2}" dt="2024-06-12T13:47:36.822" v="27463" actId="20577"/>
        <pc:sldMkLst>
          <pc:docMk/>
          <pc:sldMk cId="3241767878" sldId="372"/>
        </pc:sldMkLst>
        <pc:spChg chg="mod">
          <ac:chgData name="Adhikari, Ramesh" userId="2b203ecd-78f5-478b-96b0-79d88d6a82ef" providerId="ADAL" clId="{4BCE6311-413F-1F44-8065-971544412DA2}" dt="2024-05-31T19:20:44.880" v="7758" actId="122"/>
          <ac:spMkLst>
            <pc:docMk/>
            <pc:sldMk cId="3241767878" sldId="372"/>
            <ac:spMk id="2" creationId="{025756A7-6408-424D-BC2A-80DA0B1011C1}"/>
          </ac:spMkLst>
        </pc:spChg>
        <pc:spChg chg="add mod">
          <ac:chgData name="Adhikari, Ramesh" userId="2b203ecd-78f5-478b-96b0-79d88d6a82ef" providerId="ADAL" clId="{4BCE6311-413F-1F44-8065-971544412DA2}" dt="2024-06-10T15:58:12.238" v="22950" actId="1038"/>
          <ac:spMkLst>
            <pc:docMk/>
            <pc:sldMk cId="3241767878" sldId="372"/>
            <ac:spMk id="3" creationId="{B4FC8FBE-950E-3C4D-A860-9BAC9C1C2574}"/>
          </ac:spMkLst>
        </pc:spChg>
        <pc:spChg chg="del">
          <ac:chgData name="Adhikari, Ramesh" userId="2b203ecd-78f5-478b-96b0-79d88d6a82ef" providerId="ADAL" clId="{4BCE6311-413F-1F44-8065-971544412DA2}" dt="2024-05-31T20:25:12.736" v="8397"/>
          <ac:spMkLst>
            <pc:docMk/>
            <pc:sldMk cId="3241767878" sldId="372"/>
            <ac:spMk id="4" creationId="{87BDCF30-255D-0849-B3F0-D9E1341D4A4D}"/>
          </ac:spMkLst>
        </pc:spChg>
        <pc:spChg chg="add mod">
          <ac:chgData name="Adhikari, Ramesh" userId="2b203ecd-78f5-478b-96b0-79d88d6a82ef" providerId="ADAL" clId="{4BCE6311-413F-1F44-8065-971544412DA2}" dt="2024-05-31T20:25:23.765" v="8398"/>
          <ac:spMkLst>
            <pc:docMk/>
            <pc:sldMk cId="3241767878" sldId="372"/>
            <ac:spMk id="5" creationId="{96F00AC1-9EF7-6847-8EDB-306078A38E75}"/>
          </ac:spMkLst>
        </pc:spChg>
        <pc:spChg chg="del mod">
          <ac:chgData name="Adhikari, Ramesh" userId="2b203ecd-78f5-478b-96b0-79d88d6a82ef" providerId="ADAL" clId="{4BCE6311-413F-1F44-8065-971544412DA2}" dt="2024-05-31T19:20:58.571" v="7763"/>
          <ac:spMkLst>
            <pc:docMk/>
            <pc:sldMk cId="3241767878" sldId="372"/>
            <ac:spMk id="7" creationId="{03950887-2F12-314A-B712-7080F5AAC19E}"/>
          </ac:spMkLst>
        </pc:spChg>
        <pc:spChg chg="del mod">
          <ac:chgData name="Adhikari, Ramesh" userId="2b203ecd-78f5-478b-96b0-79d88d6a82ef" providerId="ADAL" clId="{4BCE6311-413F-1F44-8065-971544412DA2}" dt="2024-05-31T19:19:53.299" v="7746" actId="478"/>
          <ac:spMkLst>
            <pc:docMk/>
            <pc:sldMk cId="3241767878" sldId="372"/>
            <ac:spMk id="8" creationId="{03D47020-4D99-1141-8ED0-CE69D474FFCF}"/>
          </ac:spMkLst>
        </pc:spChg>
        <pc:spChg chg="add del mod">
          <ac:chgData name="Adhikari, Ramesh" userId="2b203ecd-78f5-478b-96b0-79d88d6a82ef" providerId="ADAL" clId="{4BCE6311-413F-1F44-8065-971544412DA2}" dt="2024-05-31T19:20:41.178" v="7757" actId="478"/>
          <ac:spMkLst>
            <pc:docMk/>
            <pc:sldMk cId="3241767878" sldId="372"/>
            <ac:spMk id="9" creationId="{CE22E63B-6B7B-A649-8043-059CFD20D6B5}"/>
          </ac:spMkLst>
        </pc:spChg>
        <pc:spChg chg="add del mod">
          <ac:chgData name="Adhikari, Ramesh" userId="2b203ecd-78f5-478b-96b0-79d88d6a82ef" providerId="ADAL" clId="{4BCE6311-413F-1F44-8065-971544412DA2}" dt="2024-06-10T18:58:45.823" v="23029" actId="478"/>
          <ac:spMkLst>
            <pc:docMk/>
            <pc:sldMk cId="3241767878" sldId="372"/>
            <ac:spMk id="11" creationId="{C29A5370-9480-DF49-B122-0FACAA5C92A6}"/>
          </ac:spMkLst>
        </pc:spChg>
        <pc:spChg chg="add mod">
          <ac:chgData name="Adhikari, Ramesh" userId="2b203ecd-78f5-478b-96b0-79d88d6a82ef" providerId="ADAL" clId="{4BCE6311-413F-1F44-8065-971544412DA2}" dt="2024-05-31T19:23:56.266" v="7870" actId="14100"/>
          <ac:spMkLst>
            <pc:docMk/>
            <pc:sldMk cId="3241767878" sldId="372"/>
            <ac:spMk id="12" creationId="{5EEA8CC0-4D38-914A-8294-BF19097C1D17}"/>
          </ac:spMkLst>
        </pc:spChg>
        <pc:picChg chg="mod">
          <ac:chgData name="Adhikari, Ramesh" userId="2b203ecd-78f5-478b-96b0-79d88d6a82ef" providerId="ADAL" clId="{4BCE6311-413F-1F44-8065-971544412DA2}" dt="2024-06-10T18:58:45.278" v="23028" actId="1036"/>
          <ac:picMkLst>
            <pc:docMk/>
            <pc:sldMk cId="3241767878" sldId="372"/>
            <ac:picMk id="6" creationId="{F0562EB3-4595-4346-AC41-EFD61EB2A9EF}"/>
          </ac:picMkLst>
        </pc:picChg>
        <pc:picChg chg="add mod">
          <ac:chgData name="Adhikari, Ramesh" userId="2b203ecd-78f5-478b-96b0-79d88d6a82ef" providerId="ADAL" clId="{4BCE6311-413F-1F44-8065-971544412DA2}" dt="2024-06-10T15:58:15.213" v="22951" actId="14100"/>
          <ac:picMkLst>
            <pc:docMk/>
            <pc:sldMk cId="3241767878" sldId="372"/>
            <ac:picMk id="10" creationId="{61111DF4-BB2A-3148-8B17-960A81FE0A01}"/>
          </ac:picMkLst>
        </pc:picChg>
      </pc:sldChg>
      <pc:sldChg chg="addSp delSp modSp add del">
        <pc:chgData name="Adhikari, Ramesh" userId="2b203ecd-78f5-478b-96b0-79d88d6a82ef" providerId="ADAL" clId="{4BCE6311-413F-1F44-8065-971544412DA2}" dt="2024-05-31T19:22:55.206" v="7781" actId="2696"/>
        <pc:sldMkLst>
          <pc:docMk/>
          <pc:sldMk cId="1013297671" sldId="373"/>
        </pc:sldMkLst>
        <pc:spChg chg="mod">
          <ac:chgData name="Adhikari, Ramesh" userId="2b203ecd-78f5-478b-96b0-79d88d6a82ef" providerId="ADAL" clId="{4BCE6311-413F-1F44-8065-971544412DA2}" dt="2024-05-31T19:22:36.468" v="7776"/>
          <ac:spMkLst>
            <pc:docMk/>
            <pc:sldMk cId="1013297671" sldId="373"/>
            <ac:spMk id="2" creationId="{F5683D74-0876-8247-9B16-6ECA0F769525}"/>
          </ac:spMkLst>
        </pc:spChg>
        <pc:spChg chg="add mod">
          <ac:chgData name="Adhikari, Ramesh" userId="2b203ecd-78f5-478b-96b0-79d88d6a82ef" providerId="ADAL" clId="{4BCE6311-413F-1F44-8065-971544412DA2}" dt="2024-05-31T19:18:51.008" v="7739" actId="1076"/>
          <ac:spMkLst>
            <pc:docMk/>
            <pc:sldMk cId="1013297671" sldId="373"/>
            <ac:spMk id="3" creationId="{D53E25F1-68BF-6246-B831-656DD10E267B}"/>
          </ac:spMkLst>
        </pc:spChg>
        <pc:spChg chg="del mod">
          <ac:chgData name="Adhikari, Ramesh" userId="2b203ecd-78f5-478b-96b0-79d88d6a82ef" providerId="ADAL" clId="{4BCE6311-413F-1F44-8065-971544412DA2}" dt="2024-05-31T19:22:07.109" v="7772" actId="478"/>
          <ac:spMkLst>
            <pc:docMk/>
            <pc:sldMk cId="1013297671" sldId="373"/>
            <ac:spMk id="7" creationId="{0F034E02-5BC9-DE41-9CC3-25921FCAC791}"/>
          </ac:spMkLst>
        </pc:spChg>
        <pc:spChg chg="mod">
          <ac:chgData name="Adhikari, Ramesh" userId="2b203ecd-78f5-478b-96b0-79d88d6a82ef" providerId="ADAL" clId="{4BCE6311-413F-1F44-8065-971544412DA2}" dt="2024-05-31T19:22:24.171" v="7774" actId="2711"/>
          <ac:spMkLst>
            <pc:docMk/>
            <pc:sldMk cId="1013297671" sldId="373"/>
            <ac:spMk id="9" creationId="{F115A899-AC81-1040-9CD2-53F47BB63F43}"/>
          </ac:spMkLst>
        </pc:spChg>
        <pc:picChg chg="del mod">
          <ac:chgData name="Adhikari, Ramesh" userId="2b203ecd-78f5-478b-96b0-79d88d6a82ef" providerId="ADAL" clId="{4BCE6311-413F-1F44-8065-971544412DA2}" dt="2024-05-31T19:21:09.334" v="7764" actId="478"/>
          <ac:picMkLst>
            <pc:docMk/>
            <pc:sldMk cId="1013297671" sldId="373"/>
            <ac:picMk id="6" creationId="{EE7F6300-6BCF-0E40-AAFE-FDF6F092079B}"/>
          </ac:picMkLst>
        </pc:picChg>
      </pc:sldChg>
      <pc:sldChg chg="addSp delSp modSp add del ord">
        <pc:chgData name="Adhikari, Ramesh" userId="2b203ecd-78f5-478b-96b0-79d88d6a82ef" providerId="ADAL" clId="{4BCE6311-413F-1F44-8065-971544412DA2}" dt="2024-05-29T20:53:53.923" v="5788" actId="2696"/>
        <pc:sldMkLst>
          <pc:docMk/>
          <pc:sldMk cId="1483316402" sldId="373"/>
        </pc:sldMkLst>
        <pc:spChg chg="mod">
          <ac:chgData name="Adhikari, Ramesh" userId="2b203ecd-78f5-478b-96b0-79d88d6a82ef" providerId="ADAL" clId="{4BCE6311-413F-1F44-8065-971544412DA2}" dt="2024-05-29T18:22:07.613" v="3192" actId="20577"/>
          <ac:spMkLst>
            <pc:docMk/>
            <pc:sldMk cId="1483316402" sldId="373"/>
            <ac:spMk id="2" creationId="{F5683D74-0876-8247-9B16-6ECA0F769525}"/>
          </ac:spMkLst>
        </pc:spChg>
        <pc:spChg chg="del">
          <ac:chgData name="Adhikari, Ramesh" userId="2b203ecd-78f5-478b-96b0-79d88d6a82ef" providerId="ADAL" clId="{4BCE6311-413F-1F44-8065-971544412DA2}" dt="2024-05-29T18:22:11.093" v="3193" actId="478"/>
          <ac:spMkLst>
            <pc:docMk/>
            <pc:sldMk cId="1483316402" sldId="373"/>
            <ac:spMk id="3" creationId="{5FD66F04-C7DC-CA48-B1E7-271DE976D8F0}"/>
          </ac:spMkLst>
        </pc:spChg>
        <pc:spChg chg="add mod">
          <ac:chgData name="Adhikari, Ramesh" userId="2b203ecd-78f5-478b-96b0-79d88d6a82ef" providerId="ADAL" clId="{4BCE6311-413F-1F44-8065-971544412DA2}" dt="2024-05-29T19:52:16.004" v="5284" actId="1076"/>
          <ac:spMkLst>
            <pc:docMk/>
            <pc:sldMk cId="1483316402" sldId="373"/>
            <ac:spMk id="3" creationId="{D84DA1A9-CC6E-F242-BE6F-62E4E25D97D6}"/>
          </ac:spMkLst>
        </pc:spChg>
        <pc:spChg chg="add mod">
          <ac:chgData name="Adhikari, Ramesh" userId="2b203ecd-78f5-478b-96b0-79d88d6a82ef" providerId="ADAL" clId="{4BCE6311-413F-1F44-8065-971544412DA2}" dt="2024-05-29T19:51:38.372" v="5278" actId="20577"/>
          <ac:spMkLst>
            <pc:docMk/>
            <pc:sldMk cId="1483316402" sldId="373"/>
            <ac:spMk id="7" creationId="{0F034E02-5BC9-DE41-9CC3-25921FCAC791}"/>
          </ac:spMkLst>
        </pc:spChg>
        <pc:spChg chg="add del mod">
          <ac:chgData name="Adhikari, Ramesh" userId="2b203ecd-78f5-478b-96b0-79d88d6a82ef" providerId="ADAL" clId="{4BCE6311-413F-1F44-8065-971544412DA2}" dt="2024-05-29T18:26:58.974" v="3232"/>
          <ac:spMkLst>
            <pc:docMk/>
            <pc:sldMk cId="1483316402" sldId="373"/>
            <ac:spMk id="8" creationId="{288CD634-1056-E146-BCFC-73099C7E03C0}"/>
          </ac:spMkLst>
        </pc:spChg>
        <pc:spChg chg="add mod">
          <ac:chgData name="Adhikari, Ramesh" userId="2b203ecd-78f5-478b-96b0-79d88d6a82ef" providerId="ADAL" clId="{4BCE6311-413F-1F44-8065-971544412DA2}" dt="2024-05-29T20:16:26.832" v="5470" actId="20577"/>
          <ac:spMkLst>
            <pc:docMk/>
            <pc:sldMk cId="1483316402" sldId="373"/>
            <ac:spMk id="9" creationId="{F115A899-AC81-1040-9CD2-53F47BB63F43}"/>
          </ac:spMkLst>
        </pc:spChg>
        <pc:picChg chg="add mod">
          <ac:chgData name="Adhikari, Ramesh" userId="2b203ecd-78f5-478b-96b0-79d88d6a82ef" providerId="ADAL" clId="{4BCE6311-413F-1F44-8065-971544412DA2}" dt="2024-05-29T19:51:16.161" v="5277" actId="1076"/>
          <ac:picMkLst>
            <pc:docMk/>
            <pc:sldMk cId="1483316402" sldId="373"/>
            <ac:picMk id="6" creationId="{EE7F6300-6BCF-0E40-AAFE-FDF6F092079B}"/>
          </ac:picMkLst>
        </pc:picChg>
      </pc:sldChg>
      <pc:sldChg chg="addSp delSp modSp add del">
        <pc:chgData name="Adhikari, Ramesh" userId="2b203ecd-78f5-478b-96b0-79d88d6a82ef" providerId="ADAL" clId="{4BCE6311-413F-1F44-8065-971544412DA2}" dt="2024-05-30T17:26:35.728" v="5815" actId="2696"/>
        <pc:sldMkLst>
          <pc:docMk/>
          <pc:sldMk cId="227510871" sldId="374"/>
        </pc:sldMkLst>
        <pc:spChg chg="mod">
          <ac:chgData name="Adhikari, Ramesh" userId="2b203ecd-78f5-478b-96b0-79d88d6a82ef" providerId="ADAL" clId="{4BCE6311-413F-1F44-8065-971544412DA2}" dt="2024-05-29T20:47:44.447" v="5756" actId="1076"/>
          <ac:spMkLst>
            <pc:docMk/>
            <pc:sldMk cId="227510871" sldId="374"/>
            <ac:spMk id="8" creationId="{6AE42F5E-AD9E-7640-88D9-2C70AD739CBB}"/>
          </ac:spMkLst>
        </pc:spChg>
        <pc:graphicFrameChg chg="modGraphic">
          <ac:chgData name="Adhikari, Ramesh" userId="2b203ecd-78f5-478b-96b0-79d88d6a82ef" providerId="ADAL" clId="{4BCE6311-413F-1F44-8065-971544412DA2}" dt="2024-05-29T20:48:09.714" v="5782" actId="20577"/>
          <ac:graphicFrameMkLst>
            <pc:docMk/>
            <pc:sldMk cId="227510871" sldId="374"/>
            <ac:graphicFrameMk id="6" creationId="{A5AE5493-3BC5-5245-B861-A7A5633B5415}"/>
          </ac:graphicFrameMkLst>
        </pc:graphicFrameChg>
        <pc:picChg chg="add mod">
          <ac:chgData name="Adhikari, Ramesh" userId="2b203ecd-78f5-478b-96b0-79d88d6a82ef" providerId="ADAL" clId="{4BCE6311-413F-1F44-8065-971544412DA2}" dt="2024-05-29T20:49:15.315" v="5786" actId="14100"/>
          <ac:picMkLst>
            <pc:docMk/>
            <pc:sldMk cId="227510871" sldId="374"/>
            <ac:picMk id="5" creationId="{19E48127-A650-1049-8573-29CABA2FC400}"/>
          </ac:picMkLst>
        </pc:picChg>
        <pc:picChg chg="del">
          <ac:chgData name="Adhikari, Ramesh" userId="2b203ecd-78f5-478b-96b0-79d88d6a82ef" providerId="ADAL" clId="{4BCE6311-413F-1F44-8065-971544412DA2}" dt="2024-05-29T20:47:09.377" v="5749" actId="478"/>
          <ac:picMkLst>
            <pc:docMk/>
            <pc:sldMk cId="227510871" sldId="374"/>
            <ac:picMk id="9" creationId="{7DE54A50-6943-F542-85CA-CD8F00414068}"/>
          </ac:picMkLst>
        </pc:picChg>
        <pc:picChg chg="add mod">
          <ac:chgData name="Adhikari, Ramesh" userId="2b203ecd-78f5-478b-96b0-79d88d6a82ef" providerId="ADAL" clId="{4BCE6311-413F-1F44-8065-971544412DA2}" dt="2024-05-30T17:25:45.428" v="5814" actId="1076"/>
          <ac:picMkLst>
            <pc:docMk/>
            <pc:sldMk cId="227510871" sldId="374"/>
            <ac:picMk id="1026" creationId="{B2DE197A-3891-C54E-BF91-ACF176A73A00}"/>
          </ac:picMkLst>
        </pc:picChg>
      </pc:sldChg>
      <pc:sldChg chg="addSp delSp modSp add del">
        <pc:chgData name="Adhikari, Ramesh" userId="2b203ecd-78f5-478b-96b0-79d88d6a82ef" providerId="ADAL" clId="{4BCE6311-413F-1F44-8065-971544412DA2}" dt="2024-05-31T19:57:55.925" v="8219" actId="2696"/>
        <pc:sldMkLst>
          <pc:docMk/>
          <pc:sldMk cId="3271068923" sldId="374"/>
        </pc:sldMkLst>
        <pc:spChg chg="mod">
          <ac:chgData name="Adhikari, Ramesh" userId="2b203ecd-78f5-478b-96b0-79d88d6a82ef" providerId="ADAL" clId="{4BCE6311-413F-1F44-8065-971544412DA2}" dt="2024-05-31T19:16:51.774" v="7721" actId="14100"/>
          <ac:spMkLst>
            <pc:docMk/>
            <pc:sldMk cId="3271068923" sldId="374"/>
            <ac:spMk id="2" creationId="{1F177DEB-CCF3-D3CA-AD13-D58C89393B1B}"/>
          </ac:spMkLst>
        </pc:spChg>
        <pc:spChg chg="mod">
          <ac:chgData name="Adhikari, Ramesh" userId="2b203ecd-78f5-478b-96b0-79d88d6a82ef" providerId="ADAL" clId="{4BCE6311-413F-1F44-8065-971544412DA2}" dt="2024-05-31T19:54:07.093" v="8196" actId="27636"/>
          <ac:spMkLst>
            <pc:docMk/>
            <pc:sldMk cId="3271068923" sldId="374"/>
            <ac:spMk id="8" creationId="{6AE42F5E-AD9E-7640-88D9-2C70AD739CBB}"/>
          </ac:spMkLst>
        </pc:spChg>
        <pc:graphicFrameChg chg="del modGraphic">
          <ac:chgData name="Adhikari, Ramesh" userId="2b203ecd-78f5-478b-96b0-79d88d6a82ef" providerId="ADAL" clId="{4BCE6311-413F-1F44-8065-971544412DA2}" dt="2024-05-31T19:10:08.313" v="7424" actId="478"/>
          <ac:graphicFrameMkLst>
            <pc:docMk/>
            <pc:sldMk cId="3271068923" sldId="374"/>
            <ac:graphicFrameMk id="6" creationId="{A5AE5493-3BC5-5245-B861-A7A5633B5415}"/>
          </ac:graphicFrameMkLst>
        </pc:graphicFrameChg>
        <pc:picChg chg="del">
          <ac:chgData name="Adhikari, Ramesh" userId="2b203ecd-78f5-478b-96b0-79d88d6a82ef" providerId="ADAL" clId="{4BCE6311-413F-1F44-8065-971544412DA2}" dt="2024-05-30T18:55:16.582" v="6409" actId="478"/>
          <ac:picMkLst>
            <pc:docMk/>
            <pc:sldMk cId="3271068923" sldId="374"/>
            <ac:picMk id="5" creationId="{19E48127-A650-1049-8573-29CABA2FC400}"/>
          </ac:picMkLst>
        </pc:picChg>
        <pc:picChg chg="add del mod">
          <ac:chgData name="Adhikari, Ramesh" userId="2b203ecd-78f5-478b-96b0-79d88d6a82ef" providerId="ADAL" clId="{4BCE6311-413F-1F44-8065-971544412DA2}" dt="2024-05-30T18:56:47.925" v="6437" actId="478"/>
          <ac:picMkLst>
            <pc:docMk/>
            <pc:sldMk cId="3271068923" sldId="374"/>
            <ac:picMk id="7" creationId="{887B560B-6A68-2A46-92C7-8F3848D77B27}"/>
          </ac:picMkLst>
        </pc:picChg>
        <pc:picChg chg="add del mod">
          <ac:chgData name="Adhikari, Ramesh" userId="2b203ecd-78f5-478b-96b0-79d88d6a82ef" providerId="ADAL" clId="{4BCE6311-413F-1F44-8065-971544412DA2}" dt="2024-05-31T19:09:42.856" v="7422" actId="478"/>
          <ac:picMkLst>
            <pc:docMk/>
            <pc:sldMk cId="3271068923" sldId="374"/>
            <ac:picMk id="10" creationId="{16BD68D4-9C64-764B-8E3D-BC930F8C6DD2}"/>
          </ac:picMkLst>
        </pc:picChg>
      </pc:sldChg>
      <pc:sldChg chg="addSp delSp modSp add modNotesTx">
        <pc:chgData name="Adhikari, Ramesh" userId="2b203ecd-78f5-478b-96b0-79d88d6a82ef" providerId="ADAL" clId="{4BCE6311-413F-1F44-8065-971544412DA2}" dt="2024-06-10T18:57:24.447" v="23012" actId="20577"/>
        <pc:sldMkLst>
          <pc:docMk/>
          <pc:sldMk cId="3217840203" sldId="375"/>
        </pc:sldMkLst>
        <pc:spChg chg="mod">
          <ac:chgData name="Adhikari, Ramesh" userId="2b203ecd-78f5-478b-96b0-79d88d6a82ef" providerId="ADAL" clId="{4BCE6311-413F-1F44-8065-971544412DA2}" dt="2024-05-31T19:16:58.111" v="7722" actId="122"/>
          <ac:spMkLst>
            <pc:docMk/>
            <pc:sldMk cId="3217840203" sldId="375"/>
            <ac:spMk id="2" creationId="{1F177DEB-CCF3-D3CA-AD13-D58C89393B1B}"/>
          </ac:spMkLst>
        </pc:spChg>
        <pc:spChg chg="add mod">
          <ac:chgData name="Adhikari, Ramesh" userId="2b203ecd-78f5-478b-96b0-79d88d6a82ef" providerId="ADAL" clId="{4BCE6311-413F-1F44-8065-971544412DA2}" dt="2024-05-31T20:25:23.765" v="8398"/>
          <ac:spMkLst>
            <pc:docMk/>
            <pc:sldMk cId="3217840203" sldId="375"/>
            <ac:spMk id="3" creationId="{EAFDBEE9-B6D0-284C-9511-BCAFDAB6708B}"/>
          </ac:spMkLst>
        </pc:spChg>
        <pc:spChg chg="del">
          <ac:chgData name="Adhikari, Ramesh" userId="2b203ecd-78f5-478b-96b0-79d88d6a82ef" providerId="ADAL" clId="{4BCE6311-413F-1F44-8065-971544412DA2}" dt="2024-05-31T20:25:12.736" v="8397"/>
          <ac:spMkLst>
            <pc:docMk/>
            <pc:sldMk cId="3217840203" sldId="375"/>
            <ac:spMk id="4" creationId="{6B25490B-2FC3-FD4B-8A5B-F57E163A18A8}"/>
          </ac:spMkLst>
        </pc:spChg>
        <pc:spChg chg="add mod">
          <ac:chgData name="Adhikari, Ramesh" userId="2b203ecd-78f5-478b-96b0-79d88d6a82ef" providerId="ADAL" clId="{4BCE6311-413F-1F44-8065-971544412DA2}" dt="2024-06-01T02:10:49.442" v="8672" actId="207"/>
          <ac:spMkLst>
            <pc:docMk/>
            <pc:sldMk cId="3217840203" sldId="375"/>
            <ac:spMk id="6" creationId="{6ABBA4FE-692A-154D-8F3F-262755237F10}"/>
          </ac:spMkLst>
        </pc:spChg>
        <pc:spChg chg="add">
          <ac:chgData name="Adhikari, Ramesh" userId="2b203ecd-78f5-478b-96b0-79d88d6a82ef" providerId="ADAL" clId="{4BCE6311-413F-1F44-8065-971544412DA2}" dt="2024-05-30T17:28:07.708" v="5829"/>
          <ac:spMkLst>
            <pc:docMk/>
            <pc:sldMk cId="3217840203" sldId="375"/>
            <ac:spMk id="7" creationId="{46C98427-85FC-6F48-928C-CD7B14FC6070}"/>
          </ac:spMkLst>
        </pc:spChg>
        <pc:spChg chg="mod">
          <ac:chgData name="Adhikari, Ramesh" userId="2b203ecd-78f5-478b-96b0-79d88d6a82ef" providerId="ADAL" clId="{4BCE6311-413F-1F44-8065-971544412DA2}" dt="2024-06-10T18:57:24.447" v="23012" actId="20577"/>
          <ac:spMkLst>
            <pc:docMk/>
            <pc:sldMk cId="3217840203" sldId="375"/>
            <ac:spMk id="8" creationId="{6AE42F5E-AD9E-7640-88D9-2C70AD739CBB}"/>
          </ac:spMkLst>
        </pc:spChg>
        <pc:spChg chg="add mod">
          <ac:chgData name="Adhikari, Ramesh" userId="2b203ecd-78f5-478b-96b0-79d88d6a82ef" providerId="ADAL" clId="{4BCE6311-413F-1F44-8065-971544412DA2}" dt="2024-05-30T17:38:34.509" v="6059" actId="1076"/>
          <ac:spMkLst>
            <pc:docMk/>
            <pc:sldMk cId="3217840203" sldId="375"/>
            <ac:spMk id="9" creationId="{D02F426B-3224-F44E-9EA6-81A11461AA62}"/>
          </ac:spMkLst>
        </pc:spChg>
        <pc:spChg chg="add mod">
          <ac:chgData name="Adhikari, Ramesh" userId="2b203ecd-78f5-478b-96b0-79d88d6a82ef" providerId="ADAL" clId="{4BCE6311-413F-1F44-8065-971544412DA2}" dt="2024-06-02T22:04:30.591" v="10898" actId="1076"/>
          <ac:spMkLst>
            <pc:docMk/>
            <pc:sldMk cId="3217840203" sldId="375"/>
            <ac:spMk id="10" creationId="{DCFD47DD-195F-1840-933F-C0B61530D07E}"/>
          </ac:spMkLst>
        </pc:spChg>
        <pc:picChg chg="del">
          <ac:chgData name="Adhikari, Ramesh" userId="2b203ecd-78f5-478b-96b0-79d88d6a82ef" providerId="ADAL" clId="{4BCE6311-413F-1F44-8065-971544412DA2}" dt="2024-05-30T17:25:41.905" v="5813" actId="478"/>
          <ac:picMkLst>
            <pc:docMk/>
            <pc:sldMk cId="3217840203" sldId="375"/>
            <ac:picMk id="10" creationId="{16FAFA4B-C76D-0847-A020-2B6A7E1DB385}"/>
          </ac:picMkLst>
        </pc:picChg>
      </pc:sldChg>
      <pc:sldChg chg="add del">
        <pc:chgData name="Adhikari, Ramesh" userId="2b203ecd-78f5-478b-96b0-79d88d6a82ef" providerId="ADAL" clId="{4BCE6311-413F-1F44-8065-971544412DA2}" dt="2024-05-30T17:39:57.118" v="6063"/>
        <pc:sldMkLst>
          <pc:docMk/>
          <pc:sldMk cId="1775443910" sldId="376"/>
        </pc:sldMkLst>
      </pc:sldChg>
      <pc:sldChg chg="addSp delSp modSp add modNotesTx">
        <pc:chgData name="Adhikari, Ramesh" userId="2b203ecd-78f5-478b-96b0-79d88d6a82ef" providerId="ADAL" clId="{4BCE6311-413F-1F44-8065-971544412DA2}" dt="2024-06-11T00:18:58.049" v="24381" actId="20577"/>
        <pc:sldMkLst>
          <pc:docMk/>
          <pc:sldMk cId="3593903872" sldId="376"/>
        </pc:sldMkLst>
        <pc:spChg chg="mod">
          <ac:chgData name="Adhikari, Ramesh" userId="2b203ecd-78f5-478b-96b0-79d88d6a82ef" providerId="ADAL" clId="{4BCE6311-413F-1F44-8065-971544412DA2}" dt="2024-05-31T18:43:35.248" v="7191" actId="122"/>
          <ac:spMkLst>
            <pc:docMk/>
            <pc:sldMk cId="3593903872" sldId="376"/>
            <ac:spMk id="2" creationId="{93C1A1F2-A8AF-3A4E-A4A2-F98C0E703A69}"/>
          </ac:spMkLst>
        </pc:spChg>
        <pc:spChg chg="mod">
          <ac:chgData name="Adhikari, Ramesh" userId="2b203ecd-78f5-478b-96b0-79d88d6a82ef" providerId="ADAL" clId="{4BCE6311-413F-1F44-8065-971544412DA2}" dt="2024-06-11T00:18:58.049" v="24381" actId="20577"/>
          <ac:spMkLst>
            <pc:docMk/>
            <pc:sldMk cId="3593903872" sldId="376"/>
            <ac:spMk id="3" creationId="{B4E36EEE-F3CE-4645-BAF7-C7D9E394F7BA}"/>
          </ac:spMkLst>
        </pc:spChg>
        <pc:spChg chg="del">
          <ac:chgData name="Adhikari, Ramesh" userId="2b203ecd-78f5-478b-96b0-79d88d6a82ef" providerId="ADAL" clId="{4BCE6311-413F-1F44-8065-971544412DA2}" dt="2024-05-31T20:25:12.736" v="8397"/>
          <ac:spMkLst>
            <pc:docMk/>
            <pc:sldMk cId="3593903872" sldId="376"/>
            <ac:spMk id="4" creationId="{E43C964C-B1BC-F648-9B92-6AB206F94FE5}"/>
          </ac:spMkLst>
        </pc:spChg>
        <pc:spChg chg="add mod">
          <ac:chgData name="Adhikari, Ramesh" userId="2b203ecd-78f5-478b-96b0-79d88d6a82ef" providerId="ADAL" clId="{4BCE6311-413F-1F44-8065-971544412DA2}" dt="2024-05-31T20:25:23.765" v="8398"/>
          <ac:spMkLst>
            <pc:docMk/>
            <pc:sldMk cId="3593903872" sldId="376"/>
            <ac:spMk id="5" creationId="{9E525C79-D832-6C42-ABC4-D48538CA14D0}"/>
          </ac:spMkLst>
        </pc:spChg>
      </pc:sldChg>
      <pc:sldChg chg="addSp delSp modSp add">
        <pc:chgData name="Adhikari, Ramesh" userId="2b203ecd-78f5-478b-96b0-79d88d6a82ef" providerId="ADAL" clId="{4BCE6311-413F-1F44-8065-971544412DA2}" dt="2024-06-10T18:53:31.896" v="22959" actId="113"/>
        <pc:sldMkLst>
          <pc:docMk/>
          <pc:sldMk cId="521024802" sldId="377"/>
        </pc:sldMkLst>
        <pc:spChg chg="del">
          <ac:chgData name="Adhikari, Ramesh" userId="2b203ecd-78f5-478b-96b0-79d88d6a82ef" providerId="ADAL" clId="{4BCE6311-413F-1F44-8065-971544412DA2}" dt="2024-05-31T20:24:30.191" v="8396" actId="478"/>
          <ac:spMkLst>
            <pc:docMk/>
            <pc:sldMk cId="521024802" sldId="377"/>
            <ac:spMk id="2" creationId="{38F1E92D-3883-A340-A4C4-15F63851912E}"/>
          </ac:spMkLst>
        </pc:spChg>
        <pc:spChg chg="mod">
          <ac:chgData name="Adhikari, Ramesh" userId="2b203ecd-78f5-478b-96b0-79d88d6a82ef" providerId="ADAL" clId="{4BCE6311-413F-1F44-8065-971544412DA2}" dt="2024-06-10T18:53:31.896" v="22959" actId="113"/>
          <ac:spMkLst>
            <pc:docMk/>
            <pc:sldMk cId="521024802" sldId="377"/>
            <ac:spMk id="3" creationId="{7E5A88DA-44C3-BD48-8BA5-B8797F6FDD03}"/>
          </ac:spMkLst>
        </pc:spChg>
        <pc:spChg chg="del">
          <ac:chgData name="Adhikari, Ramesh" userId="2b203ecd-78f5-478b-96b0-79d88d6a82ef" providerId="ADAL" clId="{4BCE6311-413F-1F44-8065-971544412DA2}" dt="2024-05-31T20:25:12.736" v="8397"/>
          <ac:spMkLst>
            <pc:docMk/>
            <pc:sldMk cId="521024802" sldId="377"/>
            <ac:spMk id="4" creationId="{285590B3-C82B-454F-85B3-A210E7D32633}"/>
          </ac:spMkLst>
        </pc:spChg>
        <pc:spChg chg="add mod">
          <ac:chgData name="Adhikari, Ramesh" userId="2b203ecd-78f5-478b-96b0-79d88d6a82ef" providerId="ADAL" clId="{4BCE6311-413F-1F44-8065-971544412DA2}" dt="2024-05-31T20:25:23.765" v="8398"/>
          <ac:spMkLst>
            <pc:docMk/>
            <pc:sldMk cId="521024802" sldId="377"/>
            <ac:spMk id="5" creationId="{91268D68-BC36-3048-BF23-2D2642938F4D}"/>
          </ac:spMkLst>
        </pc:spChg>
      </pc:sldChg>
      <pc:sldChg chg="addSp delSp modSp add">
        <pc:chgData name="Adhikari, Ramesh" userId="2b203ecd-78f5-478b-96b0-79d88d6a82ef" providerId="ADAL" clId="{4BCE6311-413F-1F44-8065-971544412DA2}" dt="2024-06-11T00:18:48.911" v="24380" actId="20577"/>
        <pc:sldMkLst>
          <pc:docMk/>
          <pc:sldMk cId="1184864412" sldId="378"/>
        </pc:sldMkLst>
        <pc:spChg chg="del">
          <ac:chgData name="Adhikari, Ramesh" userId="2b203ecd-78f5-478b-96b0-79d88d6a82ef" providerId="ADAL" clId="{4BCE6311-413F-1F44-8065-971544412DA2}" dt="2024-05-31T19:53:13.300" v="8190" actId="478"/>
          <ac:spMkLst>
            <pc:docMk/>
            <pc:sldMk cId="1184864412" sldId="378"/>
            <ac:spMk id="2" creationId="{46F427B4-9DAB-8C43-803A-250FAA2F186B}"/>
          </ac:spMkLst>
        </pc:spChg>
        <pc:spChg chg="mod">
          <ac:chgData name="Adhikari, Ramesh" userId="2b203ecd-78f5-478b-96b0-79d88d6a82ef" providerId="ADAL" clId="{4BCE6311-413F-1F44-8065-971544412DA2}" dt="2024-06-11T00:18:48.911" v="24380" actId="20577"/>
          <ac:spMkLst>
            <pc:docMk/>
            <pc:sldMk cId="1184864412" sldId="378"/>
            <ac:spMk id="3" creationId="{0D67C7C3-E834-FA45-A4E2-C9DE9A5426D5}"/>
          </ac:spMkLst>
        </pc:spChg>
        <pc:spChg chg="del">
          <ac:chgData name="Adhikari, Ramesh" userId="2b203ecd-78f5-478b-96b0-79d88d6a82ef" providerId="ADAL" clId="{4BCE6311-413F-1F44-8065-971544412DA2}" dt="2024-05-31T20:25:12.736" v="8397"/>
          <ac:spMkLst>
            <pc:docMk/>
            <pc:sldMk cId="1184864412" sldId="378"/>
            <ac:spMk id="4" creationId="{66095A2F-E1BD-EC49-B4E0-12A5665EABAE}"/>
          </ac:spMkLst>
        </pc:spChg>
        <pc:spChg chg="add mod">
          <ac:chgData name="Adhikari, Ramesh" userId="2b203ecd-78f5-478b-96b0-79d88d6a82ef" providerId="ADAL" clId="{4BCE6311-413F-1F44-8065-971544412DA2}" dt="2024-05-31T20:25:23.765" v="8398"/>
          <ac:spMkLst>
            <pc:docMk/>
            <pc:sldMk cId="1184864412" sldId="378"/>
            <ac:spMk id="5" creationId="{0AE95A43-4076-0E42-888A-93890F413AF7}"/>
          </ac:spMkLst>
        </pc:spChg>
      </pc:sldChg>
      <pc:sldChg chg="addSp delSp modSp add">
        <pc:chgData name="Adhikari, Ramesh" userId="2b203ecd-78f5-478b-96b0-79d88d6a82ef" providerId="ADAL" clId="{4BCE6311-413F-1F44-8065-971544412DA2}" dt="2024-06-10T18:53:52.205" v="22961" actId="113"/>
        <pc:sldMkLst>
          <pc:docMk/>
          <pc:sldMk cId="3006037640" sldId="379"/>
        </pc:sldMkLst>
        <pc:spChg chg="del">
          <ac:chgData name="Adhikari, Ramesh" userId="2b203ecd-78f5-478b-96b0-79d88d6a82ef" providerId="ADAL" clId="{4BCE6311-413F-1F44-8065-971544412DA2}" dt="2024-05-31T19:53:21.693" v="8191" actId="478"/>
          <ac:spMkLst>
            <pc:docMk/>
            <pc:sldMk cId="3006037640" sldId="379"/>
            <ac:spMk id="2" creationId="{B8D4E22D-FFDF-6847-A132-4C14FE884FBB}"/>
          </ac:spMkLst>
        </pc:spChg>
        <pc:spChg chg="mod">
          <ac:chgData name="Adhikari, Ramesh" userId="2b203ecd-78f5-478b-96b0-79d88d6a82ef" providerId="ADAL" clId="{4BCE6311-413F-1F44-8065-971544412DA2}" dt="2024-06-10T18:53:52.205" v="22961" actId="113"/>
          <ac:spMkLst>
            <pc:docMk/>
            <pc:sldMk cId="3006037640" sldId="379"/>
            <ac:spMk id="3" creationId="{02EC22F1-A874-C146-B6CF-D9198570E7FA}"/>
          </ac:spMkLst>
        </pc:spChg>
        <pc:spChg chg="del">
          <ac:chgData name="Adhikari, Ramesh" userId="2b203ecd-78f5-478b-96b0-79d88d6a82ef" providerId="ADAL" clId="{4BCE6311-413F-1F44-8065-971544412DA2}" dt="2024-05-31T20:25:12.736" v="8397"/>
          <ac:spMkLst>
            <pc:docMk/>
            <pc:sldMk cId="3006037640" sldId="379"/>
            <ac:spMk id="4" creationId="{6A6EB250-000E-EC46-AA5A-D1F0870FE2B7}"/>
          </ac:spMkLst>
        </pc:spChg>
        <pc:spChg chg="add mod">
          <ac:chgData name="Adhikari, Ramesh" userId="2b203ecd-78f5-478b-96b0-79d88d6a82ef" providerId="ADAL" clId="{4BCE6311-413F-1F44-8065-971544412DA2}" dt="2024-05-31T20:25:23.765" v="8398"/>
          <ac:spMkLst>
            <pc:docMk/>
            <pc:sldMk cId="3006037640" sldId="379"/>
            <ac:spMk id="5" creationId="{CDAF888E-6050-3C42-A8F2-028938AB67D0}"/>
          </ac:spMkLst>
        </pc:spChg>
      </pc:sldChg>
      <pc:sldChg chg="addSp delSp modSp add del">
        <pc:chgData name="Adhikari, Ramesh" userId="2b203ecd-78f5-478b-96b0-79d88d6a82ef" providerId="ADAL" clId="{4BCE6311-413F-1F44-8065-971544412DA2}" dt="2024-05-31T19:27:24.559" v="7873" actId="2696"/>
        <pc:sldMkLst>
          <pc:docMk/>
          <pc:sldMk cId="792933991" sldId="380"/>
        </pc:sldMkLst>
        <pc:spChg chg="mod">
          <ac:chgData name="Adhikari, Ramesh" userId="2b203ecd-78f5-478b-96b0-79d88d6a82ef" providerId="ADAL" clId="{4BCE6311-413F-1F44-8065-971544412DA2}" dt="2024-05-31T19:26:44.063" v="7871" actId="1076"/>
          <ac:spMkLst>
            <pc:docMk/>
            <pc:sldMk cId="792933991" sldId="380"/>
            <ac:spMk id="3" creationId="{366CB881-8F75-D44C-97EC-D65343ECE55C}"/>
          </ac:spMkLst>
        </pc:spChg>
        <pc:picChg chg="mod">
          <ac:chgData name="Adhikari, Ramesh" userId="2b203ecd-78f5-478b-96b0-79d88d6a82ef" providerId="ADAL" clId="{4BCE6311-413F-1F44-8065-971544412DA2}" dt="2024-05-31T18:59:59.871" v="7363" actId="1076"/>
          <ac:picMkLst>
            <pc:docMk/>
            <pc:sldMk cId="792933991" sldId="380"/>
            <ac:picMk id="7" creationId="{67F7FCDB-7E15-D302-EF9A-D9D6E10CB6BE}"/>
          </ac:picMkLst>
        </pc:picChg>
        <pc:picChg chg="add del mod">
          <ac:chgData name="Adhikari, Ramesh" userId="2b203ecd-78f5-478b-96b0-79d88d6a82ef" providerId="ADAL" clId="{4BCE6311-413F-1F44-8065-971544412DA2}" dt="2024-05-31T19:00:10.962" v="7365" actId="478"/>
          <ac:picMkLst>
            <pc:docMk/>
            <pc:sldMk cId="792933991" sldId="380"/>
            <ac:picMk id="8" creationId="{0C7C1516-AE81-AC44-A097-A7B744F814C1}"/>
          </ac:picMkLst>
        </pc:picChg>
        <pc:picChg chg="mod">
          <ac:chgData name="Adhikari, Ramesh" userId="2b203ecd-78f5-478b-96b0-79d88d6a82ef" providerId="ADAL" clId="{4BCE6311-413F-1F44-8065-971544412DA2}" dt="2024-05-31T18:59:50.896" v="7361" actId="1076"/>
          <ac:picMkLst>
            <pc:docMk/>
            <pc:sldMk cId="792933991" sldId="380"/>
            <ac:picMk id="10" creationId="{3424DF0E-556C-E414-B4A2-9D45272248A4}"/>
          </ac:picMkLst>
        </pc:picChg>
      </pc:sldChg>
      <pc:sldChg chg="addSp delSp modSp add del">
        <pc:chgData name="Adhikari, Ramesh" userId="2b203ecd-78f5-478b-96b0-79d88d6a82ef" providerId="ADAL" clId="{4BCE6311-413F-1F44-8065-971544412DA2}" dt="2024-05-31T19:44:59.382" v="8084" actId="2696"/>
        <pc:sldMkLst>
          <pc:docMk/>
          <pc:sldMk cId="2187838807" sldId="381"/>
        </pc:sldMkLst>
        <pc:spChg chg="mod">
          <ac:chgData name="Adhikari, Ramesh" userId="2b203ecd-78f5-478b-96b0-79d88d6a82ef" providerId="ADAL" clId="{4BCE6311-413F-1F44-8065-971544412DA2}" dt="2024-05-31T19:27:04.938" v="7872" actId="1076"/>
          <ac:spMkLst>
            <pc:docMk/>
            <pc:sldMk cId="2187838807" sldId="381"/>
            <ac:spMk id="3" creationId="{366CB881-8F75-D44C-97EC-D65343ECE55C}"/>
          </ac:spMkLst>
        </pc:spChg>
        <pc:spChg chg="mod">
          <ac:chgData name="Adhikari, Ramesh" userId="2b203ecd-78f5-478b-96b0-79d88d6a82ef" providerId="ADAL" clId="{4BCE6311-413F-1F44-8065-971544412DA2}" dt="2024-05-31T19:41:04.065" v="8020" actId="1076"/>
          <ac:spMkLst>
            <pc:docMk/>
            <pc:sldMk cId="2187838807" sldId="381"/>
            <ac:spMk id="5" creationId="{CC84EBD2-C945-0A46-BB43-C615A7ECB65E}"/>
          </ac:spMkLst>
        </pc:spChg>
        <pc:spChg chg="add del">
          <ac:chgData name="Adhikari, Ramesh" userId="2b203ecd-78f5-478b-96b0-79d88d6a82ef" providerId="ADAL" clId="{4BCE6311-413F-1F44-8065-971544412DA2}" dt="2024-05-31T19:40:13.905" v="8014"/>
          <ac:spMkLst>
            <pc:docMk/>
            <pc:sldMk cId="2187838807" sldId="381"/>
            <ac:spMk id="6" creationId="{F497DA7B-3A9A-6040-9E54-202E0FAC49FE}"/>
          </ac:spMkLst>
        </pc:spChg>
        <pc:spChg chg="add mod">
          <ac:chgData name="Adhikari, Ramesh" userId="2b203ecd-78f5-478b-96b0-79d88d6a82ef" providerId="ADAL" clId="{4BCE6311-413F-1F44-8065-971544412DA2}" dt="2024-05-31T19:42:34.748" v="8033" actId="1076"/>
          <ac:spMkLst>
            <pc:docMk/>
            <pc:sldMk cId="2187838807" sldId="381"/>
            <ac:spMk id="11" creationId="{2FC8FD46-5F48-FD4C-8BD9-595D08331F99}"/>
          </ac:spMkLst>
        </pc:spChg>
        <pc:picChg chg="del">
          <ac:chgData name="Adhikari, Ramesh" userId="2b203ecd-78f5-478b-96b0-79d88d6a82ef" providerId="ADAL" clId="{4BCE6311-413F-1F44-8065-971544412DA2}" dt="2024-05-31T19:27:33.635" v="7875" actId="478"/>
          <ac:picMkLst>
            <pc:docMk/>
            <pc:sldMk cId="2187838807" sldId="381"/>
            <ac:picMk id="8" creationId="{0C7C1516-AE81-AC44-A097-A7B744F814C1}"/>
          </ac:picMkLst>
        </pc:picChg>
      </pc:sldChg>
      <pc:sldChg chg="addSp delSp modSp add modNotesTx">
        <pc:chgData name="Adhikari, Ramesh" userId="2b203ecd-78f5-478b-96b0-79d88d6a82ef" providerId="ADAL" clId="{4BCE6311-413F-1F44-8065-971544412DA2}" dt="2024-06-06T14:58:24.638" v="22612" actId="20577"/>
        <pc:sldMkLst>
          <pc:docMk/>
          <pc:sldMk cId="2959767620" sldId="382"/>
        </pc:sldMkLst>
        <pc:spChg chg="mod">
          <ac:chgData name="Adhikari, Ramesh" userId="2b203ecd-78f5-478b-96b0-79d88d6a82ef" providerId="ADAL" clId="{4BCE6311-413F-1F44-8065-971544412DA2}" dt="2024-05-31T19:54:33.585" v="8198" actId="122"/>
          <ac:spMkLst>
            <pc:docMk/>
            <pc:sldMk cId="2959767620" sldId="382"/>
            <ac:spMk id="2" creationId="{A20E1B79-E8B5-CF46-9100-8AFE3262BEB4}"/>
          </ac:spMkLst>
        </pc:spChg>
        <pc:spChg chg="mod">
          <ac:chgData name="Adhikari, Ramesh" userId="2b203ecd-78f5-478b-96b0-79d88d6a82ef" providerId="ADAL" clId="{4BCE6311-413F-1F44-8065-971544412DA2}" dt="2024-05-31T19:56:22.462" v="8210" actId="20577"/>
          <ac:spMkLst>
            <pc:docMk/>
            <pc:sldMk cId="2959767620" sldId="382"/>
            <ac:spMk id="3" creationId="{FA76CDA3-B9D8-784B-AF4D-ECA58DDEF9DE}"/>
          </ac:spMkLst>
        </pc:spChg>
        <pc:spChg chg="del">
          <ac:chgData name="Adhikari, Ramesh" userId="2b203ecd-78f5-478b-96b0-79d88d6a82ef" providerId="ADAL" clId="{4BCE6311-413F-1F44-8065-971544412DA2}" dt="2024-05-31T20:25:12.736" v="8397"/>
          <ac:spMkLst>
            <pc:docMk/>
            <pc:sldMk cId="2959767620" sldId="382"/>
            <ac:spMk id="4" creationId="{A6E8A91C-43EB-4048-9362-A1F978CE920D}"/>
          </ac:spMkLst>
        </pc:spChg>
        <pc:spChg chg="add mod">
          <ac:chgData name="Adhikari, Ramesh" userId="2b203ecd-78f5-478b-96b0-79d88d6a82ef" providerId="ADAL" clId="{4BCE6311-413F-1F44-8065-971544412DA2}" dt="2024-05-31T20:25:23.765" v="8398"/>
          <ac:spMkLst>
            <pc:docMk/>
            <pc:sldMk cId="2959767620" sldId="382"/>
            <ac:spMk id="5" creationId="{DF147ED0-7C41-3B41-B78F-DA91D491F570}"/>
          </ac:spMkLst>
        </pc:spChg>
      </pc:sldChg>
      <pc:sldChg chg="addSp delSp modSp add del">
        <pc:chgData name="Adhikari, Ramesh" userId="2b203ecd-78f5-478b-96b0-79d88d6a82ef" providerId="ADAL" clId="{4BCE6311-413F-1F44-8065-971544412DA2}" dt="2024-05-31T20:39:28.726" v="8405" actId="2696"/>
        <pc:sldMkLst>
          <pc:docMk/>
          <pc:sldMk cId="1248886358" sldId="383"/>
        </pc:sldMkLst>
        <pc:spChg chg="mod">
          <ac:chgData name="Adhikari, Ramesh" userId="2b203ecd-78f5-478b-96b0-79d88d6a82ef" providerId="ADAL" clId="{4BCE6311-413F-1F44-8065-971544412DA2}" dt="2024-05-31T20:13:04.786" v="8393" actId="2710"/>
          <ac:spMkLst>
            <pc:docMk/>
            <pc:sldMk cId="1248886358" sldId="383"/>
            <ac:spMk id="3" creationId="{366CB881-8F75-D44C-97EC-D65343ECE55C}"/>
          </ac:spMkLst>
        </pc:spChg>
        <pc:spChg chg="del">
          <ac:chgData name="Adhikari, Ramesh" userId="2b203ecd-78f5-478b-96b0-79d88d6a82ef" providerId="ADAL" clId="{4BCE6311-413F-1F44-8065-971544412DA2}" dt="2024-05-31T20:25:12.736" v="8397"/>
          <ac:spMkLst>
            <pc:docMk/>
            <pc:sldMk cId="1248886358" sldId="383"/>
            <ac:spMk id="4" creationId="{AF205EE6-89EF-2447-8334-44EF1647A4AC}"/>
          </ac:spMkLst>
        </pc:spChg>
        <pc:spChg chg="mod">
          <ac:chgData name="Adhikari, Ramesh" userId="2b203ecd-78f5-478b-96b0-79d88d6a82ef" providerId="ADAL" clId="{4BCE6311-413F-1F44-8065-971544412DA2}" dt="2024-05-31T19:43:50.349" v="8071" actId="1037"/>
          <ac:spMkLst>
            <pc:docMk/>
            <pc:sldMk cId="1248886358" sldId="383"/>
            <ac:spMk id="5" creationId="{CC84EBD2-C945-0A46-BB43-C615A7ECB65E}"/>
          </ac:spMkLst>
        </pc:spChg>
        <pc:spChg chg="add mod">
          <ac:chgData name="Adhikari, Ramesh" userId="2b203ecd-78f5-478b-96b0-79d88d6a82ef" providerId="ADAL" clId="{4BCE6311-413F-1F44-8065-971544412DA2}" dt="2024-05-31T19:44:27.143" v="8079" actId="14100"/>
          <ac:spMkLst>
            <pc:docMk/>
            <pc:sldMk cId="1248886358" sldId="383"/>
            <ac:spMk id="6" creationId="{3FFB6AA1-279E-7C45-96A3-AF888EA00295}"/>
          </ac:spMkLst>
        </pc:spChg>
        <pc:spChg chg="add del mod">
          <ac:chgData name="Adhikari, Ramesh" userId="2b203ecd-78f5-478b-96b0-79d88d6a82ef" providerId="ADAL" clId="{4BCE6311-413F-1F44-8065-971544412DA2}" dt="2024-05-31T19:44:14.394" v="8076" actId="478"/>
          <ac:spMkLst>
            <pc:docMk/>
            <pc:sldMk cId="1248886358" sldId="383"/>
            <ac:spMk id="9" creationId="{39FF23FB-87AC-AB41-BFC0-CC95AB598DA4}"/>
          </ac:spMkLst>
        </pc:spChg>
        <pc:spChg chg="add mod">
          <ac:chgData name="Adhikari, Ramesh" userId="2b203ecd-78f5-478b-96b0-79d88d6a82ef" providerId="ADAL" clId="{4BCE6311-413F-1F44-8065-971544412DA2}" dt="2024-05-31T20:25:23.765" v="8398"/>
          <ac:spMkLst>
            <pc:docMk/>
            <pc:sldMk cId="1248886358" sldId="383"/>
            <ac:spMk id="11" creationId="{61812D36-FCB3-A446-B92C-0DDDB6D45CFF}"/>
          </ac:spMkLst>
        </pc:spChg>
        <pc:picChg chg="del">
          <ac:chgData name="Adhikari, Ramesh" userId="2b203ecd-78f5-478b-96b0-79d88d6a82ef" providerId="ADAL" clId="{4BCE6311-413F-1F44-8065-971544412DA2}" dt="2024-05-31T19:44:52.269" v="8083" actId="478"/>
          <ac:picMkLst>
            <pc:docMk/>
            <pc:sldMk cId="1248886358" sldId="383"/>
            <ac:picMk id="8" creationId="{0C7C1516-AE81-AC44-A097-A7B744F814C1}"/>
          </ac:picMkLst>
        </pc:picChg>
      </pc:sldChg>
      <pc:sldChg chg="addSp delSp modSp add ord">
        <pc:chgData name="Adhikari, Ramesh" userId="2b203ecd-78f5-478b-96b0-79d88d6a82ef" providerId="ADAL" clId="{4BCE6311-413F-1F44-8065-971544412DA2}" dt="2024-06-11T00:18:33.105" v="24379" actId="113"/>
        <pc:sldMkLst>
          <pc:docMk/>
          <pc:sldMk cId="775916081" sldId="384"/>
        </pc:sldMkLst>
        <pc:spChg chg="del">
          <ac:chgData name="Adhikari, Ramesh" userId="2b203ecd-78f5-478b-96b0-79d88d6a82ef" providerId="ADAL" clId="{4BCE6311-413F-1F44-8065-971544412DA2}" dt="2024-05-31T19:54:42.858" v="8199" actId="478"/>
          <ac:spMkLst>
            <pc:docMk/>
            <pc:sldMk cId="775916081" sldId="384"/>
            <ac:spMk id="2" creationId="{A6194A63-B051-9C45-9F2A-52420763837F}"/>
          </ac:spMkLst>
        </pc:spChg>
        <pc:spChg chg="mod">
          <ac:chgData name="Adhikari, Ramesh" userId="2b203ecd-78f5-478b-96b0-79d88d6a82ef" providerId="ADAL" clId="{4BCE6311-413F-1F44-8065-971544412DA2}" dt="2024-06-11T00:18:33.105" v="24379" actId="113"/>
          <ac:spMkLst>
            <pc:docMk/>
            <pc:sldMk cId="775916081" sldId="384"/>
            <ac:spMk id="3" creationId="{06E69CB8-C3B1-4349-861C-449C60BA0DF2}"/>
          </ac:spMkLst>
        </pc:spChg>
        <pc:spChg chg="del">
          <ac:chgData name="Adhikari, Ramesh" userId="2b203ecd-78f5-478b-96b0-79d88d6a82ef" providerId="ADAL" clId="{4BCE6311-413F-1F44-8065-971544412DA2}" dt="2024-05-31T20:25:12.736" v="8397"/>
          <ac:spMkLst>
            <pc:docMk/>
            <pc:sldMk cId="775916081" sldId="384"/>
            <ac:spMk id="4" creationId="{5F42492A-D826-D349-9F7A-82069F935C63}"/>
          </ac:spMkLst>
        </pc:spChg>
        <pc:spChg chg="add mod">
          <ac:chgData name="Adhikari, Ramesh" userId="2b203ecd-78f5-478b-96b0-79d88d6a82ef" providerId="ADAL" clId="{4BCE6311-413F-1F44-8065-971544412DA2}" dt="2024-05-31T20:25:23.765" v="8398"/>
          <ac:spMkLst>
            <pc:docMk/>
            <pc:sldMk cId="775916081" sldId="384"/>
            <ac:spMk id="5" creationId="{9B96760B-5AF9-E647-9965-BAFE102CC469}"/>
          </ac:spMkLst>
        </pc:spChg>
      </pc:sldChg>
      <pc:sldChg chg="addSp delSp modSp add modNotesTx">
        <pc:chgData name="Adhikari, Ramesh" userId="2b203ecd-78f5-478b-96b0-79d88d6a82ef" providerId="ADAL" clId="{4BCE6311-413F-1F44-8065-971544412DA2}" dt="2024-06-19T14:02:02.837" v="27835" actId="20577"/>
        <pc:sldMkLst>
          <pc:docMk/>
          <pc:sldMk cId="3990896517" sldId="385"/>
        </pc:sldMkLst>
        <pc:spChg chg="mod">
          <ac:chgData name="Adhikari, Ramesh" userId="2b203ecd-78f5-478b-96b0-79d88d6a82ef" providerId="ADAL" clId="{4BCE6311-413F-1F44-8065-971544412DA2}" dt="2024-06-19T14:01:48.692" v="27832" actId="20577"/>
          <ac:spMkLst>
            <pc:docMk/>
            <pc:sldMk cId="3990896517" sldId="385"/>
            <ac:spMk id="3" creationId="{366CB881-8F75-D44C-97EC-D65343ECE55C}"/>
          </ac:spMkLst>
        </pc:spChg>
        <pc:spChg chg="add del mod">
          <ac:chgData name="Adhikari, Ramesh" userId="2b203ecd-78f5-478b-96b0-79d88d6a82ef" providerId="ADAL" clId="{4BCE6311-413F-1F44-8065-971544412DA2}" dt="2024-06-10T23:12:37.997" v="24198" actId="478"/>
          <ac:spMkLst>
            <pc:docMk/>
            <pc:sldMk cId="3990896517" sldId="385"/>
            <ac:spMk id="4" creationId="{215754BF-6EB7-6945-961B-DDB48320CA74}"/>
          </ac:spMkLst>
        </pc:spChg>
        <pc:spChg chg="del">
          <ac:chgData name="Adhikari, Ramesh" userId="2b203ecd-78f5-478b-96b0-79d88d6a82ef" providerId="ADAL" clId="{4BCE6311-413F-1F44-8065-971544412DA2}" dt="2024-05-31T20:25:12.736" v="8397"/>
          <ac:spMkLst>
            <pc:docMk/>
            <pc:sldMk cId="3990896517" sldId="385"/>
            <ac:spMk id="4" creationId="{AF205EE6-89EF-2447-8334-44EF1647A4AC}"/>
          </ac:spMkLst>
        </pc:spChg>
        <pc:spChg chg="del mod">
          <ac:chgData name="Adhikari, Ramesh" userId="2b203ecd-78f5-478b-96b0-79d88d6a82ef" providerId="ADAL" clId="{4BCE6311-413F-1F44-8065-971544412DA2}" dt="2024-06-10T19:05:56.848" v="23134" actId="478"/>
          <ac:spMkLst>
            <pc:docMk/>
            <pc:sldMk cId="3990896517" sldId="385"/>
            <ac:spMk id="5" creationId="{CC84EBD2-C945-0A46-BB43-C615A7ECB65E}"/>
          </ac:spMkLst>
        </pc:spChg>
        <pc:spChg chg="del">
          <ac:chgData name="Adhikari, Ramesh" userId="2b203ecd-78f5-478b-96b0-79d88d6a82ef" providerId="ADAL" clId="{4BCE6311-413F-1F44-8065-971544412DA2}" dt="2024-06-10T19:06:01.349" v="23135" actId="478"/>
          <ac:spMkLst>
            <pc:docMk/>
            <pc:sldMk cId="3990896517" sldId="385"/>
            <ac:spMk id="6" creationId="{3FFB6AA1-279E-7C45-96A3-AF888EA00295}"/>
          </ac:spMkLst>
        </pc:spChg>
        <pc:spChg chg="add mod">
          <ac:chgData name="Adhikari, Ramesh" userId="2b203ecd-78f5-478b-96b0-79d88d6a82ef" providerId="ADAL" clId="{4BCE6311-413F-1F44-8065-971544412DA2}" dt="2024-05-31T20:25:23.765" v="8398"/>
          <ac:spMkLst>
            <pc:docMk/>
            <pc:sldMk cId="3990896517" sldId="385"/>
            <ac:spMk id="9" creationId="{1C8FC99C-3E71-CB4F-AF33-0314D2B1020F}"/>
          </ac:spMkLst>
        </pc:spChg>
        <pc:spChg chg="add del">
          <ac:chgData name="Adhikari, Ramesh" userId="2b203ecd-78f5-478b-96b0-79d88d6a82ef" providerId="ADAL" clId="{4BCE6311-413F-1F44-8065-971544412DA2}" dt="2024-06-03T21:09:59.675" v="19243"/>
          <ac:spMkLst>
            <pc:docMk/>
            <pc:sldMk cId="3990896517" sldId="385"/>
            <ac:spMk id="11" creationId="{FF6B13E1-74F8-1049-BC10-F73B6E096FA6}"/>
          </ac:spMkLst>
        </pc:spChg>
        <pc:picChg chg="mod">
          <ac:chgData name="Adhikari, Ramesh" userId="2b203ecd-78f5-478b-96b0-79d88d6a82ef" providerId="ADAL" clId="{4BCE6311-413F-1F44-8065-971544412DA2}" dt="2024-06-10T23:14:48.410" v="24213" actId="1076"/>
          <ac:picMkLst>
            <pc:docMk/>
            <pc:sldMk cId="3990896517" sldId="385"/>
            <ac:picMk id="7" creationId="{67F7FCDB-7E15-D302-EF9A-D9D6E10CB6BE}"/>
          </ac:picMkLst>
        </pc:picChg>
        <pc:picChg chg="del">
          <ac:chgData name="Adhikari, Ramesh" userId="2b203ecd-78f5-478b-96b0-79d88d6a82ef" providerId="ADAL" clId="{4BCE6311-413F-1F44-8065-971544412DA2}" dt="2024-06-10T23:12:32.735" v="24197" actId="478"/>
          <ac:picMkLst>
            <pc:docMk/>
            <pc:sldMk cId="3990896517" sldId="385"/>
            <ac:picMk id="8" creationId="{0C7C1516-AE81-AC44-A097-A7B744F814C1}"/>
          </ac:picMkLst>
        </pc:picChg>
        <pc:picChg chg="del mod">
          <ac:chgData name="Adhikari, Ramesh" userId="2b203ecd-78f5-478b-96b0-79d88d6a82ef" providerId="ADAL" clId="{4BCE6311-413F-1F44-8065-971544412DA2}" dt="2024-06-19T14:01:51.113" v="27833" actId="478"/>
          <ac:picMkLst>
            <pc:docMk/>
            <pc:sldMk cId="3990896517" sldId="385"/>
            <ac:picMk id="10" creationId="{3424DF0E-556C-E414-B4A2-9D45272248A4}"/>
          </ac:picMkLst>
        </pc:picChg>
      </pc:sldChg>
      <pc:sldChg chg="addSp delSp modSp add">
        <pc:chgData name="Adhikari, Ramesh" userId="2b203ecd-78f5-478b-96b0-79d88d6a82ef" providerId="ADAL" clId="{4BCE6311-413F-1F44-8065-971544412DA2}" dt="2024-06-11T00:18:23.558" v="24378" actId="113"/>
        <pc:sldMkLst>
          <pc:docMk/>
          <pc:sldMk cId="1240102479" sldId="386"/>
        </pc:sldMkLst>
        <pc:spChg chg="del">
          <ac:chgData name="Adhikari, Ramesh" userId="2b203ecd-78f5-478b-96b0-79d88d6a82ef" providerId="ADAL" clId="{4BCE6311-413F-1F44-8065-971544412DA2}" dt="2024-05-31T19:54:17.320" v="8197" actId="478"/>
          <ac:spMkLst>
            <pc:docMk/>
            <pc:sldMk cId="1240102479" sldId="386"/>
            <ac:spMk id="2" creationId="{36D6696B-283D-D941-91A2-B3F424F34520}"/>
          </ac:spMkLst>
        </pc:spChg>
        <pc:spChg chg="mod">
          <ac:chgData name="Adhikari, Ramesh" userId="2b203ecd-78f5-478b-96b0-79d88d6a82ef" providerId="ADAL" clId="{4BCE6311-413F-1F44-8065-971544412DA2}" dt="2024-06-11T00:18:23.558" v="24378" actId="113"/>
          <ac:spMkLst>
            <pc:docMk/>
            <pc:sldMk cId="1240102479" sldId="386"/>
            <ac:spMk id="3" creationId="{E2147C1C-05C7-214F-8E46-CF65B54A65F9}"/>
          </ac:spMkLst>
        </pc:spChg>
        <pc:spChg chg="del">
          <ac:chgData name="Adhikari, Ramesh" userId="2b203ecd-78f5-478b-96b0-79d88d6a82ef" providerId="ADAL" clId="{4BCE6311-413F-1F44-8065-971544412DA2}" dt="2024-05-31T20:25:12.736" v="8397"/>
          <ac:spMkLst>
            <pc:docMk/>
            <pc:sldMk cId="1240102479" sldId="386"/>
            <ac:spMk id="4" creationId="{DAEEB0F4-A0F0-F34E-9D50-C9F42CE48299}"/>
          </ac:spMkLst>
        </pc:spChg>
        <pc:spChg chg="add mod">
          <ac:chgData name="Adhikari, Ramesh" userId="2b203ecd-78f5-478b-96b0-79d88d6a82ef" providerId="ADAL" clId="{4BCE6311-413F-1F44-8065-971544412DA2}" dt="2024-05-31T20:25:23.765" v="8398"/>
          <ac:spMkLst>
            <pc:docMk/>
            <pc:sldMk cId="1240102479" sldId="386"/>
            <ac:spMk id="5" creationId="{BBF71135-DABC-874C-BCBA-A4BE889D6856}"/>
          </ac:spMkLst>
        </pc:spChg>
      </pc:sldChg>
      <pc:sldChg chg="addSp delSp modSp add modNotesTx">
        <pc:chgData name="Adhikari, Ramesh" userId="2b203ecd-78f5-478b-96b0-79d88d6a82ef" providerId="ADAL" clId="{4BCE6311-413F-1F44-8065-971544412DA2}" dt="2024-06-19T13:31:51.449" v="27582" actId="20577"/>
        <pc:sldMkLst>
          <pc:docMk/>
          <pc:sldMk cId="1873472973" sldId="387"/>
        </pc:sldMkLst>
        <pc:spChg chg="mod">
          <ac:chgData name="Adhikari, Ramesh" userId="2b203ecd-78f5-478b-96b0-79d88d6a82ef" providerId="ADAL" clId="{4BCE6311-413F-1F44-8065-971544412DA2}" dt="2024-06-03T19:12:41.249" v="11358" actId="20577"/>
          <ac:spMkLst>
            <pc:docMk/>
            <pc:sldMk cId="1873472973" sldId="387"/>
            <ac:spMk id="2" creationId="{0538CDC6-262A-2443-A495-A7BE5AB6E1DA}"/>
          </ac:spMkLst>
        </pc:spChg>
        <pc:spChg chg="mod">
          <ac:chgData name="Adhikari, Ramesh" userId="2b203ecd-78f5-478b-96b0-79d88d6a82ef" providerId="ADAL" clId="{4BCE6311-413F-1F44-8065-971544412DA2}" dt="2024-06-19T13:31:11.206" v="27526" actId="20577"/>
          <ac:spMkLst>
            <pc:docMk/>
            <pc:sldMk cId="1873472973" sldId="387"/>
            <ac:spMk id="3" creationId="{952CA17A-C42C-B14E-AA63-F1D5C0A2D115}"/>
          </ac:spMkLst>
        </pc:spChg>
        <pc:spChg chg="del">
          <ac:chgData name="Adhikari, Ramesh" userId="2b203ecd-78f5-478b-96b0-79d88d6a82ef" providerId="ADAL" clId="{4BCE6311-413F-1F44-8065-971544412DA2}" dt="2024-05-31T20:25:12.736" v="8397"/>
          <ac:spMkLst>
            <pc:docMk/>
            <pc:sldMk cId="1873472973" sldId="387"/>
            <ac:spMk id="4" creationId="{FB7D613E-C0D6-C042-93F0-B3C955D3CAF8}"/>
          </ac:spMkLst>
        </pc:spChg>
        <pc:spChg chg="add mod">
          <ac:chgData name="Adhikari, Ramesh" userId="2b203ecd-78f5-478b-96b0-79d88d6a82ef" providerId="ADAL" clId="{4BCE6311-413F-1F44-8065-971544412DA2}" dt="2024-05-31T20:25:23.765" v="8398"/>
          <ac:spMkLst>
            <pc:docMk/>
            <pc:sldMk cId="1873472973" sldId="387"/>
            <ac:spMk id="5" creationId="{13F8C7EC-E667-3647-BAC6-931AB45D72DD}"/>
          </ac:spMkLst>
        </pc:spChg>
      </pc:sldChg>
      <pc:sldChg chg="addSp delSp modSp add del">
        <pc:chgData name="Adhikari, Ramesh" userId="2b203ecd-78f5-478b-96b0-79d88d6a82ef" providerId="ADAL" clId="{4BCE6311-413F-1F44-8065-971544412DA2}" dt="2024-06-02T21:26:16.638" v="10895" actId="2696"/>
        <pc:sldMkLst>
          <pc:docMk/>
          <pc:sldMk cId="153129612" sldId="388"/>
        </pc:sldMkLst>
        <pc:spChg chg="mod">
          <ac:chgData name="Adhikari, Ramesh" userId="2b203ecd-78f5-478b-96b0-79d88d6a82ef" providerId="ADAL" clId="{4BCE6311-413F-1F44-8065-971544412DA2}" dt="2024-05-31T19:57:11.462" v="8213" actId="122"/>
          <ac:spMkLst>
            <pc:docMk/>
            <pc:sldMk cId="153129612" sldId="388"/>
            <ac:spMk id="2" creationId="{1BCB55DB-F4D5-2642-AE69-1C3126214182}"/>
          </ac:spMkLst>
        </pc:spChg>
        <pc:spChg chg="mod">
          <ac:chgData name="Adhikari, Ramesh" userId="2b203ecd-78f5-478b-96b0-79d88d6a82ef" providerId="ADAL" clId="{4BCE6311-413F-1F44-8065-971544412DA2}" dt="2024-06-02T21:12:51.062" v="10883" actId="58"/>
          <ac:spMkLst>
            <pc:docMk/>
            <pc:sldMk cId="153129612" sldId="388"/>
            <ac:spMk id="3" creationId="{B5AD845A-1181-2C45-8A3D-242F696094FC}"/>
          </ac:spMkLst>
        </pc:spChg>
        <pc:spChg chg="del">
          <ac:chgData name="Adhikari, Ramesh" userId="2b203ecd-78f5-478b-96b0-79d88d6a82ef" providerId="ADAL" clId="{4BCE6311-413F-1F44-8065-971544412DA2}" dt="2024-05-31T20:25:12.736" v="8397"/>
          <ac:spMkLst>
            <pc:docMk/>
            <pc:sldMk cId="153129612" sldId="388"/>
            <ac:spMk id="4" creationId="{2A7C0856-8DC4-1849-A770-F4E70209E981}"/>
          </ac:spMkLst>
        </pc:spChg>
        <pc:spChg chg="add mod">
          <ac:chgData name="Adhikari, Ramesh" userId="2b203ecd-78f5-478b-96b0-79d88d6a82ef" providerId="ADAL" clId="{4BCE6311-413F-1F44-8065-971544412DA2}" dt="2024-05-31T20:25:23.765" v="8398"/>
          <ac:spMkLst>
            <pc:docMk/>
            <pc:sldMk cId="153129612" sldId="388"/>
            <ac:spMk id="5" creationId="{95DF589F-BD64-0648-9AF4-174E1C207079}"/>
          </ac:spMkLst>
        </pc:spChg>
      </pc:sldChg>
      <pc:sldChg chg="addSp delSp modSp add modNotesTx">
        <pc:chgData name="Adhikari, Ramesh" userId="2b203ecd-78f5-478b-96b0-79d88d6a82ef" providerId="ADAL" clId="{4BCE6311-413F-1F44-8065-971544412DA2}" dt="2024-06-19T13:57:55.853" v="27812" actId="20577"/>
        <pc:sldMkLst>
          <pc:docMk/>
          <pc:sldMk cId="4191212643" sldId="389"/>
        </pc:sldMkLst>
        <pc:spChg chg="mod">
          <ac:chgData name="Adhikari, Ramesh" userId="2b203ecd-78f5-478b-96b0-79d88d6a82ef" providerId="ADAL" clId="{4BCE6311-413F-1F44-8065-971544412DA2}" dt="2024-05-31T19:59:15.155" v="8227" actId="122"/>
          <ac:spMkLst>
            <pc:docMk/>
            <pc:sldMk cId="4191212643" sldId="389"/>
            <ac:spMk id="2" creationId="{42DB9FF8-FD60-EE48-B10E-7E1CADD4F6F5}"/>
          </ac:spMkLst>
        </pc:spChg>
        <pc:spChg chg="mod">
          <ac:chgData name="Adhikari, Ramesh" userId="2b203ecd-78f5-478b-96b0-79d88d6a82ef" providerId="ADAL" clId="{4BCE6311-413F-1F44-8065-971544412DA2}" dt="2024-06-19T13:55:03.964" v="27800" actId="20577"/>
          <ac:spMkLst>
            <pc:docMk/>
            <pc:sldMk cId="4191212643" sldId="389"/>
            <ac:spMk id="3" creationId="{E88279F4-9674-8E49-B78D-1F2B7458A12B}"/>
          </ac:spMkLst>
        </pc:spChg>
        <pc:spChg chg="del">
          <ac:chgData name="Adhikari, Ramesh" userId="2b203ecd-78f5-478b-96b0-79d88d6a82ef" providerId="ADAL" clId="{4BCE6311-413F-1F44-8065-971544412DA2}" dt="2024-05-31T20:25:12.736" v="8397"/>
          <ac:spMkLst>
            <pc:docMk/>
            <pc:sldMk cId="4191212643" sldId="389"/>
            <ac:spMk id="4" creationId="{7871F69C-B9E6-6E46-A7AA-86A20720C36D}"/>
          </ac:spMkLst>
        </pc:spChg>
        <pc:spChg chg="add del mod">
          <ac:chgData name="Adhikari, Ramesh" userId="2b203ecd-78f5-478b-96b0-79d88d6a82ef" providerId="ADAL" clId="{4BCE6311-413F-1F44-8065-971544412DA2}" dt="2024-06-19T13:55:00.544" v="27799" actId="478"/>
          <ac:spMkLst>
            <pc:docMk/>
            <pc:sldMk cId="4191212643" sldId="389"/>
            <ac:spMk id="5" creationId="{23FC52F7-4E7F-FC4A-8366-46EDBE876273}"/>
          </ac:spMkLst>
        </pc:spChg>
        <pc:spChg chg="add del mod">
          <ac:chgData name="Adhikari, Ramesh" userId="2b203ecd-78f5-478b-96b0-79d88d6a82ef" providerId="ADAL" clId="{4BCE6311-413F-1F44-8065-971544412DA2}" dt="2024-05-31T20:01:57.708" v="8287"/>
          <ac:spMkLst>
            <pc:docMk/>
            <pc:sldMk cId="4191212643" sldId="389"/>
            <ac:spMk id="5" creationId="{551E5799-344F-474A-9034-3C8684C9862D}"/>
          </ac:spMkLst>
        </pc:spChg>
        <pc:spChg chg="add del mod">
          <ac:chgData name="Adhikari, Ramesh" userId="2b203ecd-78f5-478b-96b0-79d88d6a82ef" providerId="ADAL" clId="{4BCE6311-413F-1F44-8065-971544412DA2}" dt="2024-05-31T20:01:57.132" v="8285"/>
          <ac:spMkLst>
            <pc:docMk/>
            <pc:sldMk cId="4191212643" sldId="389"/>
            <ac:spMk id="6" creationId="{74D8909E-476E-444A-8639-3F323D07F75B}"/>
          </ac:spMkLst>
        </pc:spChg>
        <pc:spChg chg="add mod">
          <ac:chgData name="Adhikari, Ramesh" userId="2b203ecd-78f5-478b-96b0-79d88d6a82ef" providerId="ADAL" clId="{4BCE6311-413F-1F44-8065-971544412DA2}" dt="2024-05-31T20:25:23.765" v="8398"/>
          <ac:spMkLst>
            <pc:docMk/>
            <pc:sldMk cId="4191212643" sldId="389"/>
            <ac:spMk id="7" creationId="{75C08DA7-B9C9-0545-BD07-59F6F9920D24}"/>
          </ac:spMkLst>
        </pc:spChg>
      </pc:sldChg>
      <pc:sldChg chg="addSp delSp modSp add del modNotesTx">
        <pc:chgData name="Adhikari, Ramesh" userId="2b203ecd-78f5-478b-96b0-79d88d6a82ef" providerId="ADAL" clId="{4BCE6311-413F-1F44-8065-971544412DA2}" dt="2024-06-10T19:04:59.128" v="23120" actId="2696"/>
        <pc:sldMkLst>
          <pc:docMk/>
          <pc:sldMk cId="435398892" sldId="390"/>
        </pc:sldMkLst>
        <pc:spChg chg="mod">
          <ac:chgData name="Adhikari, Ramesh" userId="2b203ecd-78f5-478b-96b0-79d88d6a82ef" providerId="ADAL" clId="{4BCE6311-413F-1F44-8065-971544412DA2}" dt="2024-06-04T23:29:44.423" v="21875" actId="20577"/>
          <ac:spMkLst>
            <pc:docMk/>
            <pc:sldMk cId="435398892" sldId="390"/>
            <ac:spMk id="2" creationId="{486B8298-EE4E-8646-8BF1-135368A5CEC3}"/>
          </ac:spMkLst>
        </pc:spChg>
        <pc:spChg chg="mod">
          <ac:chgData name="Adhikari, Ramesh" userId="2b203ecd-78f5-478b-96b0-79d88d6a82ef" providerId="ADAL" clId="{4BCE6311-413F-1F44-8065-971544412DA2}" dt="2024-06-10T18:53:11.928" v="22958" actId="20577"/>
          <ac:spMkLst>
            <pc:docMk/>
            <pc:sldMk cId="435398892" sldId="390"/>
            <ac:spMk id="3" creationId="{2BF833B4-A4E8-1948-AF6D-5B6B6DEA0B45}"/>
          </ac:spMkLst>
        </pc:spChg>
        <pc:spChg chg="del">
          <ac:chgData name="Adhikari, Ramesh" userId="2b203ecd-78f5-478b-96b0-79d88d6a82ef" providerId="ADAL" clId="{4BCE6311-413F-1F44-8065-971544412DA2}" dt="2024-05-31T20:25:12.736" v="8397"/>
          <ac:spMkLst>
            <pc:docMk/>
            <pc:sldMk cId="435398892" sldId="390"/>
            <ac:spMk id="4" creationId="{19A8C7BE-630D-A94B-B1C0-6FB26E39693C}"/>
          </ac:spMkLst>
        </pc:spChg>
        <pc:spChg chg="add mod">
          <ac:chgData name="Adhikari, Ramesh" userId="2b203ecd-78f5-478b-96b0-79d88d6a82ef" providerId="ADAL" clId="{4BCE6311-413F-1F44-8065-971544412DA2}" dt="2024-05-31T20:25:23.765" v="8398"/>
          <ac:spMkLst>
            <pc:docMk/>
            <pc:sldMk cId="435398892" sldId="390"/>
            <ac:spMk id="5" creationId="{70EC0928-EB83-0242-A69C-8F1A6C4DF2C2}"/>
          </ac:spMkLst>
        </pc:spChg>
      </pc:sldChg>
      <pc:sldChg chg="addSp delSp modSp add modNotesTx">
        <pc:chgData name="Adhikari, Ramesh" userId="2b203ecd-78f5-478b-96b0-79d88d6a82ef" providerId="ADAL" clId="{4BCE6311-413F-1F44-8065-971544412DA2}" dt="2024-06-12T13:29:12.338" v="27246" actId="20577"/>
        <pc:sldMkLst>
          <pc:docMk/>
          <pc:sldMk cId="1035183359" sldId="391"/>
        </pc:sldMkLst>
        <pc:spChg chg="mod">
          <ac:chgData name="Adhikari, Ramesh" userId="2b203ecd-78f5-478b-96b0-79d88d6a82ef" providerId="ADAL" clId="{4BCE6311-413F-1F44-8065-971544412DA2}" dt="2024-06-03T18:50:01.388" v="11162" actId="122"/>
          <ac:spMkLst>
            <pc:docMk/>
            <pc:sldMk cId="1035183359" sldId="391"/>
            <ac:spMk id="2" creationId="{7112988B-7715-A440-B51C-5DC383D285B7}"/>
          </ac:spMkLst>
        </pc:spChg>
        <pc:spChg chg="mod">
          <ac:chgData name="Adhikari, Ramesh" userId="2b203ecd-78f5-478b-96b0-79d88d6a82ef" providerId="ADAL" clId="{4BCE6311-413F-1F44-8065-971544412DA2}" dt="2024-06-03T19:08:36.988" v="11284" actId="20577"/>
          <ac:spMkLst>
            <pc:docMk/>
            <pc:sldMk cId="1035183359" sldId="391"/>
            <ac:spMk id="3" creationId="{522EA731-C95F-194C-98FE-D7A233E68790}"/>
          </ac:spMkLst>
        </pc:spChg>
        <pc:spChg chg="add mod">
          <ac:chgData name="Adhikari, Ramesh" userId="2b203ecd-78f5-478b-96b0-79d88d6a82ef" providerId="ADAL" clId="{4BCE6311-413F-1F44-8065-971544412DA2}" dt="2024-06-03T18:54:12.708" v="11236" actId="1038"/>
          <ac:spMkLst>
            <pc:docMk/>
            <pc:sldMk cId="1035183359" sldId="391"/>
            <ac:spMk id="9" creationId="{FB250BB7-12E6-9141-9B4E-FD9B3D76290D}"/>
          </ac:spMkLst>
        </pc:spChg>
        <pc:picChg chg="add del mod">
          <ac:chgData name="Adhikari, Ramesh" userId="2b203ecd-78f5-478b-96b0-79d88d6a82ef" providerId="ADAL" clId="{4BCE6311-413F-1F44-8065-971544412DA2}" dt="2024-06-03T18:53:30.684" v="11163" actId="478"/>
          <ac:picMkLst>
            <pc:docMk/>
            <pc:sldMk cId="1035183359" sldId="391"/>
            <ac:picMk id="6" creationId="{D8C7AE1E-7C57-8745-9F4E-B5E298BBCAEE}"/>
          </ac:picMkLst>
        </pc:picChg>
        <pc:picChg chg="add del mod">
          <ac:chgData name="Adhikari, Ramesh" userId="2b203ecd-78f5-478b-96b0-79d88d6a82ef" providerId="ADAL" clId="{4BCE6311-413F-1F44-8065-971544412DA2}" dt="2024-06-03T19:00:19.699" v="11249" actId="478"/>
          <ac:picMkLst>
            <pc:docMk/>
            <pc:sldMk cId="1035183359" sldId="391"/>
            <ac:picMk id="8" creationId="{F9829A13-68D9-C542-8A8F-5246DFB01C08}"/>
          </ac:picMkLst>
        </pc:picChg>
        <pc:picChg chg="add mod">
          <ac:chgData name="Adhikari, Ramesh" userId="2b203ecd-78f5-478b-96b0-79d88d6a82ef" providerId="ADAL" clId="{4BCE6311-413F-1F44-8065-971544412DA2}" dt="2024-06-03T19:08:47.065" v="11286" actId="1076"/>
          <ac:picMkLst>
            <pc:docMk/>
            <pc:sldMk cId="1035183359" sldId="391"/>
            <ac:picMk id="11" creationId="{A77493B9-1287-424B-9745-F8800F652059}"/>
          </ac:picMkLst>
        </pc:picChg>
      </pc:sldChg>
      <pc:sldChg chg="add del">
        <pc:chgData name="Adhikari, Ramesh" userId="2b203ecd-78f5-478b-96b0-79d88d6a82ef" providerId="ADAL" clId="{4BCE6311-413F-1F44-8065-971544412DA2}" dt="2024-06-03T19:10:47.495" v="11302" actId="2696"/>
        <pc:sldMkLst>
          <pc:docMk/>
          <pc:sldMk cId="461161570" sldId="392"/>
        </pc:sldMkLst>
      </pc:sldChg>
      <pc:sldChg chg="modSp add ord">
        <pc:chgData name="Adhikari, Ramesh" userId="2b203ecd-78f5-478b-96b0-79d88d6a82ef" providerId="ADAL" clId="{4BCE6311-413F-1F44-8065-971544412DA2}" dt="2024-06-10T18:51:05.623" v="22952" actId="113"/>
        <pc:sldMkLst>
          <pc:docMk/>
          <pc:sldMk cId="3966005208" sldId="392"/>
        </pc:sldMkLst>
        <pc:spChg chg="mod">
          <ac:chgData name="Adhikari, Ramesh" userId="2b203ecd-78f5-478b-96b0-79d88d6a82ef" providerId="ADAL" clId="{4BCE6311-413F-1F44-8065-971544412DA2}" dt="2024-06-10T18:51:05.623" v="22952" actId="113"/>
          <ac:spMkLst>
            <pc:docMk/>
            <pc:sldMk cId="3966005208" sldId="392"/>
            <ac:spMk id="3" creationId="{7E5A88DA-44C3-BD48-8BA5-B8797F6FDD03}"/>
          </ac:spMkLst>
        </pc:spChg>
      </pc:sldChg>
      <pc:sldChg chg="addSp delSp modSp add modNotesTx">
        <pc:chgData name="Adhikari, Ramesh" userId="2b203ecd-78f5-478b-96b0-79d88d6a82ef" providerId="ADAL" clId="{4BCE6311-413F-1F44-8065-971544412DA2}" dt="2024-06-19T13:25:39.714" v="27495" actId="114"/>
        <pc:sldMkLst>
          <pc:docMk/>
          <pc:sldMk cId="2140926312" sldId="393"/>
        </pc:sldMkLst>
        <pc:spChg chg="mod">
          <ac:chgData name="Adhikari, Ramesh" userId="2b203ecd-78f5-478b-96b0-79d88d6a82ef" providerId="ADAL" clId="{4BCE6311-413F-1F44-8065-971544412DA2}" dt="2024-06-10T19:23:42.070" v="23543" actId="122"/>
          <ac:spMkLst>
            <pc:docMk/>
            <pc:sldMk cId="2140926312" sldId="393"/>
            <ac:spMk id="2" creationId="{E6A01E20-D3C3-7A4A-AA07-7D27C85E3FC7}"/>
          </ac:spMkLst>
        </pc:spChg>
        <pc:spChg chg="add del mod">
          <ac:chgData name="Adhikari, Ramesh" userId="2b203ecd-78f5-478b-96b0-79d88d6a82ef" providerId="ADAL" clId="{4BCE6311-413F-1F44-8065-971544412DA2}" dt="2024-06-11T18:35:32.055" v="25242" actId="313"/>
          <ac:spMkLst>
            <pc:docMk/>
            <pc:sldMk cId="2140926312" sldId="393"/>
            <ac:spMk id="3" creationId="{0E721F51-C63A-9D4E-870A-4E3D8174685A}"/>
          </ac:spMkLst>
        </pc:spChg>
        <pc:spChg chg="add del mod">
          <ac:chgData name="Adhikari, Ramesh" userId="2b203ecd-78f5-478b-96b0-79d88d6a82ef" providerId="ADAL" clId="{4BCE6311-413F-1F44-8065-971544412DA2}" dt="2024-06-10T19:23:25.428" v="23540"/>
          <ac:spMkLst>
            <pc:docMk/>
            <pc:sldMk cId="2140926312" sldId="393"/>
            <ac:spMk id="5" creationId="{2047730C-237E-004A-B81C-DC19FF828140}"/>
          </ac:spMkLst>
        </pc:spChg>
        <pc:spChg chg="add mod">
          <ac:chgData name="Adhikari, Ramesh" userId="2b203ecd-78f5-478b-96b0-79d88d6a82ef" providerId="ADAL" clId="{4BCE6311-413F-1F44-8065-971544412DA2}" dt="2024-06-19T13:25:39.714" v="27495" actId="114"/>
          <ac:spMkLst>
            <pc:docMk/>
            <pc:sldMk cId="2140926312" sldId="393"/>
            <ac:spMk id="6" creationId="{183A2CE8-6636-344D-9E6B-4305803B2CF9}"/>
          </ac:spMkLst>
        </pc:spChg>
      </pc:sldChg>
      <pc:sldChg chg="addSp delSp modSp add del">
        <pc:chgData name="Adhikari, Ramesh" userId="2b203ecd-78f5-478b-96b0-79d88d6a82ef" providerId="ADAL" clId="{4BCE6311-413F-1F44-8065-971544412DA2}" dt="2024-06-11T18:23:30.402" v="24440" actId="2696"/>
        <pc:sldMkLst>
          <pc:docMk/>
          <pc:sldMk cId="1847059118" sldId="394"/>
        </pc:sldMkLst>
        <pc:spChg chg="del mod">
          <ac:chgData name="Adhikari, Ramesh" userId="2b203ecd-78f5-478b-96b0-79d88d6a82ef" providerId="ADAL" clId="{4BCE6311-413F-1F44-8065-971544412DA2}" dt="2024-06-11T00:01:01.494" v="24290" actId="478"/>
          <ac:spMkLst>
            <pc:docMk/>
            <pc:sldMk cId="1847059118" sldId="394"/>
            <ac:spMk id="2" creationId="{AEC10D29-B34D-C345-82E6-5F08FD6E96F7}"/>
          </ac:spMkLst>
        </pc:spChg>
        <pc:spChg chg="del">
          <ac:chgData name="Adhikari, Ramesh" userId="2b203ecd-78f5-478b-96b0-79d88d6a82ef" providerId="ADAL" clId="{4BCE6311-413F-1F44-8065-971544412DA2}" dt="2024-06-10T23:29:56.831" v="24215" actId="931"/>
          <ac:spMkLst>
            <pc:docMk/>
            <pc:sldMk cId="1847059118" sldId="394"/>
            <ac:spMk id="3" creationId="{824EE796-A995-4248-B475-F41CCCB287E0}"/>
          </ac:spMkLst>
        </pc:spChg>
        <pc:spChg chg="add del mod">
          <ac:chgData name="Adhikari, Ramesh" userId="2b203ecd-78f5-478b-96b0-79d88d6a82ef" providerId="ADAL" clId="{4BCE6311-413F-1F44-8065-971544412DA2}" dt="2024-06-10T23:33:54.940" v="24236" actId="478"/>
          <ac:spMkLst>
            <pc:docMk/>
            <pc:sldMk cId="1847059118" sldId="394"/>
            <ac:spMk id="8" creationId="{F65600C7-29AA-4C46-9D98-CA809D59B447}"/>
          </ac:spMkLst>
        </pc:spChg>
        <pc:spChg chg="add del mod">
          <ac:chgData name="Adhikari, Ramesh" userId="2b203ecd-78f5-478b-96b0-79d88d6a82ef" providerId="ADAL" clId="{4BCE6311-413F-1F44-8065-971544412DA2}" dt="2024-06-11T00:01:05.212" v="24291" actId="478"/>
          <ac:spMkLst>
            <pc:docMk/>
            <pc:sldMk cId="1847059118" sldId="394"/>
            <ac:spMk id="20" creationId="{1A928238-5AF6-FF4C-AC2E-8777EA22C69A}"/>
          </ac:spMkLst>
        </pc:spChg>
        <pc:spChg chg="add del mod">
          <ac:chgData name="Adhikari, Ramesh" userId="2b203ecd-78f5-478b-96b0-79d88d6a82ef" providerId="ADAL" clId="{4BCE6311-413F-1F44-8065-971544412DA2}" dt="2024-06-11T00:13:35.083" v="24371" actId="478"/>
          <ac:spMkLst>
            <pc:docMk/>
            <pc:sldMk cId="1847059118" sldId="394"/>
            <ac:spMk id="21" creationId="{C11E5546-1B5C-8D4B-B913-167AAD1ABBC8}"/>
          </ac:spMkLst>
        </pc:spChg>
        <pc:spChg chg="add del mod">
          <ac:chgData name="Adhikari, Ramesh" userId="2b203ecd-78f5-478b-96b0-79d88d6a82ef" providerId="ADAL" clId="{4BCE6311-413F-1F44-8065-971544412DA2}" dt="2024-06-11T00:03:40.466" v="24299" actId="478"/>
          <ac:spMkLst>
            <pc:docMk/>
            <pc:sldMk cId="1847059118" sldId="394"/>
            <ac:spMk id="22" creationId="{7501221C-C3A4-0D4C-A86E-CBB4E37878E6}"/>
          </ac:spMkLst>
        </pc:spChg>
        <pc:spChg chg="add del mod">
          <ac:chgData name="Adhikari, Ramesh" userId="2b203ecd-78f5-478b-96b0-79d88d6a82ef" providerId="ADAL" clId="{4BCE6311-413F-1F44-8065-971544412DA2}" dt="2024-06-11T00:04:36.622" v="24303" actId="478"/>
          <ac:spMkLst>
            <pc:docMk/>
            <pc:sldMk cId="1847059118" sldId="394"/>
            <ac:spMk id="23" creationId="{877DE5F8-ED65-3948-8E90-4041E299BD01}"/>
          </ac:spMkLst>
        </pc:spChg>
        <pc:spChg chg="add del mod">
          <ac:chgData name="Adhikari, Ramesh" userId="2b203ecd-78f5-478b-96b0-79d88d6a82ef" providerId="ADAL" clId="{4BCE6311-413F-1F44-8065-971544412DA2}" dt="2024-06-11T00:05:59.459" v="24312" actId="478"/>
          <ac:spMkLst>
            <pc:docMk/>
            <pc:sldMk cId="1847059118" sldId="394"/>
            <ac:spMk id="24" creationId="{31E3D022-4261-EE42-AE62-FF91B0E1A198}"/>
          </ac:spMkLst>
        </pc:spChg>
        <pc:spChg chg="add del mod">
          <ac:chgData name="Adhikari, Ramesh" userId="2b203ecd-78f5-478b-96b0-79d88d6a82ef" providerId="ADAL" clId="{4BCE6311-413F-1F44-8065-971544412DA2}" dt="2024-06-11T00:07:09.745" v="24314" actId="478"/>
          <ac:spMkLst>
            <pc:docMk/>
            <pc:sldMk cId="1847059118" sldId="394"/>
            <ac:spMk id="25" creationId="{BF39C825-67F0-9542-8A54-CAD0359F40B4}"/>
          </ac:spMkLst>
        </pc:spChg>
        <pc:spChg chg="add del mod">
          <ac:chgData name="Adhikari, Ramesh" userId="2b203ecd-78f5-478b-96b0-79d88d6a82ef" providerId="ADAL" clId="{4BCE6311-413F-1F44-8065-971544412DA2}" dt="2024-06-11T00:13:32.467" v="24369" actId="478"/>
          <ac:spMkLst>
            <pc:docMk/>
            <pc:sldMk cId="1847059118" sldId="394"/>
            <ac:spMk id="26" creationId="{037F2554-3513-DD48-B350-F0AC3084AF58}"/>
          </ac:spMkLst>
        </pc:spChg>
        <pc:picChg chg="add del mod">
          <ac:chgData name="Adhikari, Ramesh" userId="2b203ecd-78f5-478b-96b0-79d88d6a82ef" providerId="ADAL" clId="{4BCE6311-413F-1F44-8065-971544412DA2}" dt="2024-06-10T23:33:51.106" v="24235" actId="478"/>
          <ac:picMkLst>
            <pc:docMk/>
            <pc:sldMk cId="1847059118" sldId="394"/>
            <ac:picMk id="6" creationId="{6F00F900-9302-7241-AF60-51AE298362EF}"/>
          </ac:picMkLst>
        </pc:picChg>
        <pc:picChg chg="add del mod">
          <ac:chgData name="Adhikari, Ramesh" userId="2b203ecd-78f5-478b-96b0-79d88d6a82ef" providerId="ADAL" clId="{4BCE6311-413F-1F44-8065-971544412DA2}" dt="2024-06-10T23:58:57.682" v="24245" actId="478"/>
          <ac:picMkLst>
            <pc:docMk/>
            <pc:sldMk cId="1847059118" sldId="394"/>
            <ac:picMk id="10" creationId="{85BEBC63-E3B4-944F-94FC-3C47D30238B8}"/>
          </ac:picMkLst>
        </pc:picChg>
        <pc:picChg chg="add del mod">
          <ac:chgData name="Adhikari, Ramesh" userId="2b203ecd-78f5-478b-96b0-79d88d6a82ef" providerId="ADAL" clId="{4BCE6311-413F-1F44-8065-971544412DA2}" dt="2024-06-10T23:59:16.383" v="24249" actId="478"/>
          <ac:picMkLst>
            <pc:docMk/>
            <pc:sldMk cId="1847059118" sldId="394"/>
            <ac:picMk id="12" creationId="{F7D2FBE3-5AA1-0742-8C66-DF8E303BD1BC}"/>
          </ac:picMkLst>
        </pc:picChg>
        <pc:picChg chg="add del mod">
          <ac:chgData name="Adhikari, Ramesh" userId="2b203ecd-78f5-478b-96b0-79d88d6a82ef" providerId="ADAL" clId="{4BCE6311-413F-1F44-8065-971544412DA2}" dt="2024-06-11T00:10:56.759" v="24326" actId="478"/>
          <ac:picMkLst>
            <pc:docMk/>
            <pc:sldMk cId="1847059118" sldId="394"/>
            <ac:picMk id="14" creationId="{AF7E847F-3C25-8541-819E-D00FF9BD8D38}"/>
          </ac:picMkLst>
        </pc:picChg>
        <pc:picChg chg="add del mod">
          <ac:chgData name="Adhikari, Ramesh" userId="2b203ecd-78f5-478b-96b0-79d88d6a82ef" providerId="ADAL" clId="{4BCE6311-413F-1F44-8065-971544412DA2}" dt="2024-06-11T00:11:42.467" v="24333" actId="478"/>
          <ac:picMkLst>
            <pc:docMk/>
            <pc:sldMk cId="1847059118" sldId="394"/>
            <ac:picMk id="16" creationId="{9A021CA1-5E5C-2741-B49E-1A5196FB51DE}"/>
          </ac:picMkLst>
        </pc:picChg>
        <pc:picChg chg="add del mod">
          <ac:chgData name="Adhikari, Ramesh" userId="2b203ecd-78f5-478b-96b0-79d88d6a82ef" providerId="ADAL" clId="{4BCE6311-413F-1F44-8065-971544412DA2}" dt="2024-06-11T00:12:33.383" v="24356" actId="478"/>
          <ac:picMkLst>
            <pc:docMk/>
            <pc:sldMk cId="1847059118" sldId="394"/>
            <ac:picMk id="18" creationId="{CCEBBCCC-7787-DB4D-9833-D91CD646A8D3}"/>
          </ac:picMkLst>
        </pc:picChg>
        <pc:picChg chg="add mod">
          <ac:chgData name="Adhikari, Ramesh" userId="2b203ecd-78f5-478b-96b0-79d88d6a82ef" providerId="ADAL" clId="{4BCE6311-413F-1F44-8065-971544412DA2}" dt="2024-06-11T00:12:28.145" v="24355" actId="1035"/>
          <ac:picMkLst>
            <pc:docMk/>
            <pc:sldMk cId="1847059118" sldId="394"/>
            <ac:picMk id="28" creationId="{E60F3573-39BE-6741-8FC2-33F0324CA227}"/>
          </ac:picMkLst>
        </pc:picChg>
        <pc:picChg chg="add del mod">
          <ac:chgData name="Adhikari, Ramesh" userId="2b203ecd-78f5-478b-96b0-79d88d6a82ef" providerId="ADAL" clId="{4BCE6311-413F-1F44-8065-971544412DA2}" dt="2024-06-11T00:13:33.595" v="24370" actId="478"/>
          <ac:picMkLst>
            <pc:docMk/>
            <pc:sldMk cId="1847059118" sldId="394"/>
            <ac:picMk id="30" creationId="{036B3023-ED26-8C46-931A-1371F0EFC9D1}"/>
          </ac:picMkLst>
        </pc:picChg>
        <pc:picChg chg="add del mod">
          <ac:chgData name="Adhikari, Ramesh" userId="2b203ecd-78f5-478b-96b0-79d88d6a82ef" providerId="ADAL" clId="{4BCE6311-413F-1F44-8065-971544412DA2}" dt="2024-06-11T00:13:31.122" v="24368" actId="478"/>
          <ac:picMkLst>
            <pc:docMk/>
            <pc:sldMk cId="1847059118" sldId="394"/>
            <ac:picMk id="32" creationId="{53DFBDAA-398E-8F4C-9364-2CB268D251FA}"/>
          </ac:picMkLst>
        </pc:picChg>
      </pc:sldChg>
      <pc:sldChg chg="delSp add del">
        <pc:chgData name="Adhikari, Ramesh" userId="2b203ecd-78f5-478b-96b0-79d88d6a82ef" providerId="ADAL" clId="{4BCE6311-413F-1F44-8065-971544412DA2}" dt="2024-06-11T16:42:27.899" v="24389" actId="2696"/>
        <pc:sldMkLst>
          <pc:docMk/>
          <pc:sldMk cId="2243961312" sldId="395"/>
        </pc:sldMkLst>
        <pc:spChg chg="del">
          <ac:chgData name="Adhikari, Ramesh" userId="2b203ecd-78f5-478b-96b0-79d88d6a82ef" providerId="ADAL" clId="{4BCE6311-413F-1F44-8065-971544412DA2}" dt="2024-06-11T00:13:27.092" v="24367" actId="478"/>
          <ac:spMkLst>
            <pc:docMk/>
            <pc:sldMk cId="2243961312" sldId="395"/>
            <ac:spMk id="26" creationId="{037F2554-3513-DD48-B350-F0AC3084AF58}"/>
          </ac:spMkLst>
        </pc:spChg>
        <pc:picChg chg="del">
          <ac:chgData name="Adhikari, Ramesh" userId="2b203ecd-78f5-478b-96b0-79d88d6a82ef" providerId="ADAL" clId="{4BCE6311-413F-1F44-8065-971544412DA2}" dt="2024-06-11T00:13:25.679" v="24366" actId="478"/>
          <ac:picMkLst>
            <pc:docMk/>
            <pc:sldMk cId="2243961312" sldId="395"/>
            <ac:picMk id="32" creationId="{53DFBDAA-398E-8F4C-9364-2CB268D251FA}"/>
          </ac:picMkLst>
        </pc:picChg>
      </pc:sldChg>
      <pc:sldChg chg="add del">
        <pc:chgData name="Adhikari, Ramesh" userId="2b203ecd-78f5-478b-96b0-79d88d6a82ef" providerId="ADAL" clId="{4BCE6311-413F-1F44-8065-971544412DA2}" dt="2024-06-10T23:30:26.268" v="24221" actId="2696"/>
        <pc:sldMkLst>
          <pc:docMk/>
          <pc:sldMk cId="3054465065" sldId="395"/>
        </pc:sldMkLst>
      </pc:sldChg>
      <pc:sldChg chg="addSp delSp modSp add del">
        <pc:chgData name="Adhikari, Ramesh" userId="2b203ecd-78f5-478b-96b0-79d88d6a82ef" providerId="ADAL" clId="{4BCE6311-413F-1F44-8065-971544412DA2}" dt="2024-06-11T00:13:15.821" v="24363" actId="2696"/>
        <pc:sldMkLst>
          <pc:docMk/>
          <pc:sldMk cId="3374352322" sldId="395"/>
        </pc:sldMkLst>
        <pc:spChg chg="add del mod">
          <ac:chgData name="Adhikari, Ramesh" userId="2b203ecd-78f5-478b-96b0-79d88d6a82ef" providerId="ADAL" clId="{4BCE6311-413F-1F44-8065-971544412DA2}" dt="2024-06-10T23:31:14.659" v="24230" actId="478"/>
          <ac:spMkLst>
            <pc:docMk/>
            <pc:sldMk cId="3374352322" sldId="395"/>
            <ac:spMk id="8" creationId="{1AC11C91-7601-2541-8BC4-AA9723D88D75}"/>
          </ac:spMkLst>
        </pc:spChg>
        <pc:picChg chg="add del mod">
          <ac:chgData name="Adhikari, Ramesh" userId="2b203ecd-78f5-478b-96b0-79d88d6a82ef" providerId="ADAL" clId="{4BCE6311-413F-1F44-8065-971544412DA2}" dt="2024-06-10T23:33:17.665" v="24232" actId="478"/>
          <ac:picMkLst>
            <pc:docMk/>
            <pc:sldMk cId="3374352322" sldId="395"/>
            <ac:picMk id="5" creationId="{5DD7CB04-E6C9-E249-B9D9-D67B0BD56B13}"/>
          </ac:picMkLst>
        </pc:picChg>
        <pc:picChg chg="del">
          <ac:chgData name="Adhikari, Ramesh" userId="2b203ecd-78f5-478b-96b0-79d88d6a82ef" providerId="ADAL" clId="{4BCE6311-413F-1F44-8065-971544412DA2}" dt="2024-06-10T23:30:50.964" v="24225" actId="478"/>
          <ac:picMkLst>
            <pc:docMk/>
            <pc:sldMk cId="3374352322" sldId="395"/>
            <ac:picMk id="6" creationId="{6F00F900-9302-7241-AF60-51AE298362EF}"/>
          </ac:picMkLst>
        </pc:picChg>
      </pc:sldChg>
      <pc:sldChg chg="addSp delSp modSp add del">
        <pc:chgData name="Adhikari, Ramesh" userId="2b203ecd-78f5-478b-96b0-79d88d6a82ef" providerId="ADAL" clId="{4BCE6311-413F-1F44-8065-971544412DA2}" dt="2024-06-11T18:23:33.671" v="24441" actId="2696"/>
        <pc:sldMkLst>
          <pc:docMk/>
          <pc:sldMk cId="2768055765" sldId="396"/>
        </pc:sldMkLst>
        <pc:spChg chg="del">
          <ac:chgData name="Adhikari, Ramesh" userId="2b203ecd-78f5-478b-96b0-79d88d6a82ef" providerId="ADAL" clId="{4BCE6311-413F-1F44-8065-971544412DA2}" dt="2024-06-11T16:42:34.647" v="24391" actId="478"/>
          <ac:spMkLst>
            <pc:docMk/>
            <pc:sldMk cId="2768055765" sldId="396"/>
            <ac:spMk id="26" creationId="{037F2554-3513-DD48-B350-F0AC3084AF58}"/>
          </ac:spMkLst>
        </pc:spChg>
        <pc:picChg chg="add mod">
          <ac:chgData name="Adhikari, Ramesh" userId="2b203ecd-78f5-478b-96b0-79d88d6a82ef" providerId="ADAL" clId="{4BCE6311-413F-1F44-8065-971544412DA2}" dt="2024-06-11T16:42:14.858" v="24387" actId="14100"/>
          <ac:picMkLst>
            <pc:docMk/>
            <pc:sldMk cId="2768055765" sldId="396"/>
            <ac:picMk id="3" creationId="{E7EF075A-C370-D244-AD96-F78E2C8FD464}"/>
          </ac:picMkLst>
        </pc:picChg>
        <pc:picChg chg="del mod">
          <ac:chgData name="Adhikari, Ramesh" userId="2b203ecd-78f5-478b-96b0-79d88d6a82ef" providerId="ADAL" clId="{4BCE6311-413F-1F44-8065-971544412DA2}" dt="2024-06-11T16:41:57.250" v="24383" actId="478"/>
          <ac:picMkLst>
            <pc:docMk/>
            <pc:sldMk cId="2768055765" sldId="396"/>
            <ac:picMk id="30" creationId="{036B3023-ED26-8C46-931A-1371F0EFC9D1}"/>
          </ac:picMkLst>
        </pc:picChg>
        <pc:picChg chg="del">
          <ac:chgData name="Adhikari, Ramesh" userId="2b203ecd-78f5-478b-96b0-79d88d6a82ef" providerId="ADAL" clId="{4BCE6311-413F-1F44-8065-971544412DA2}" dt="2024-06-11T16:42:33.138" v="24390" actId="478"/>
          <ac:picMkLst>
            <pc:docMk/>
            <pc:sldMk cId="2768055765" sldId="396"/>
            <ac:picMk id="32" creationId="{53DFBDAA-398E-8F4C-9364-2CB268D251FA}"/>
          </ac:picMkLst>
        </pc:picChg>
      </pc:sldChg>
      <pc:sldChg chg="addSp delSp modSp add modNotesTx">
        <pc:chgData name="Adhikari, Ramesh" userId="2b203ecd-78f5-478b-96b0-79d88d6a82ef" providerId="ADAL" clId="{4BCE6311-413F-1F44-8065-971544412DA2}" dt="2024-06-11T18:52:00.411" v="26174" actId="20577"/>
        <pc:sldMkLst>
          <pc:docMk/>
          <pc:sldMk cId="991831950" sldId="397"/>
        </pc:sldMkLst>
        <pc:spChg chg="add del mod">
          <ac:chgData name="Adhikari, Ramesh" userId="2b203ecd-78f5-478b-96b0-79d88d6a82ef" providerId="ADAL" clId="{4BCE6311-413F-1F44-8065-971544412DA2}" dt="2024-06-11T18:15:54.500" v="24413" actId="767"/>
          <ac:spMkLst>
            <pc:docMk/>
            <pc:sldMk cId="991831950" sldId="397"/>
            <ac:spMk id="12" creationId="{DB5FB957-E4F4-E044-A460-F3E25257B93E}"/>
          </ac:spMkLst>
        </pc:spChg>
        <pc:spChg chg="add mod">
          <ac:chgData name="Adhikari, Ramesh" userId="2b203ecd-78f5-478b-96b0-79d88d6a82ef" providerId="ADAL" clId="{4BCE6311-413F-1F44-8065-971544412DA2}" dt="2024-06-11T18:21:37.204" v="24429" actId="1076"/>
          <ac:spMkLst>
            <pc:docMk/>
            <pc:sldMk cId="991831950" sldId="397"/>
            <ac:spMk id="15" creationId="{1CDE9C32-A5DD-AE42-A9AD-70E5F8AD403F}"/>
          </ac:spMkLst>
        </pc:spChg>
        <pc:spChg chg="del">
          <ac:chgData name="Adhikari, Ramesh" userId="2b203ecd-78f5-478b-96b0-79d88d6a82ef" providerId="ADAL" clId="{4BCE6311-413F-1F44-8065-971544412DA2}" dt="2024-06-11T18:23:24.101" v="24439" actId="478"/>
          <ac:spMkLst>
            <pc:docMk/>
            <pc:sldMk cId="991831950" sldId="397"/>
            <ac:spMk id="21" creationId="{C11E5546-1B5C-8D4B-B913-167AAD1ABBC8}"/>
          </ac:spMkLst>
        </pc:spChg>
        <pc:spChg chg="del">
          <ac:chgData name="Adhikari, Ramesh" userId="2b203ecd-78f5-478b-96b0-79d88d6a82ef" providerId="ADAL" clId="{4BCE6311-413F-1F44-8065-971544412DA2}" dt="2024-06-11T18:23:21.526" v="24437" actId="478"/>
          <ac:spMkLst>
            <pc:docMk/>
            <pc:sldMk cId="991831950" sldId="397"/>
            <ac:spMk id="26" creationId="{037F2554-3513-DD48-B350-F0AC3084AF58}"/>
          </ac:spMkLst>
        </pc:spChg>
        <pc:picChg chg="del mod">
          <ac:chgData name="Adhikari, Ramesh" userId="2b203ecd-78f5-478b-96b0-79d88d6a82ef" providerId="ADAL" clId="{4BCE6311-413F-1F44-8065-971544412DA2}" dt="2024-06-11T18:14:30.943" v="24403" actId="478"/>
          <ac:picMkLst>
            <pc:docMk/>
            <pc:sldMk cId="991831950" sldId="397"/>
            <ac:picMk id="3" creationId="{E7EF075A-C370-D244-AD96-F78E2C8FD464}"/>
          </ac:picMkLst>
        </pc:picChg>
        <pc:picChg chg="add del mod">
          <ac:chgData name="Adhikari, Ramesh" userId="2b203ecd-78f5-478b-96b0-79d88d6a82ef" providerId="ADAL" clId="{4BCE6311-413F-1F44-8065-971544412DA2}" dt="2024-06-11T18:14:01.636" v="24398" actId="478"/>
          <ac:picMkLst>
            <pc:docMk/>
            <pc:sldMk cId="991831950" sldId="397"/>
            <ac:picMk id="5" creationId="{B1645947-7021-2943-95F8-69C70FCD561E}"/>
          </ac:picMkLst>
        </pc:picChg>
        <pc:picChg chg="add del mod">
          <ac:chgData name="Adhikari, Ramesh" userId="2b203ecd-78f5-478b-96b0-79d88d6a82ef" providerId="ADAL" clId="{4BCE6311-413F-1F44-8065-971544412DA2}" dt="2024-06-11T18:23:19.936" v="24436" actId="478"/>
          <ac:picMkLst>
            <pc:docMk/>
            <pc:sldMk cId="991831950" sldId="397"/>
            <ac:picMk id="7" creationId="{2DD11E58-3A5A-3542-9E94-C836E50603EF}"/>
          </ac:picMkLst>
        </pc:picChg>
        <pc:picChg chg="add del mod">
          <ac:chgData name="Adhikari, Ramesh" userId="2b203ecd-78f5-478b-96b0-79d88d6a82ef" providerId="ADAL" clId="{4BCE6311-413F-1F44-8065-971544412DA2}" dt="2024-06-11T18:23:22.735" v="24438" actId="478"/>
          <ac:picMkLst>
            <pc:docMk/>
            <pc:sldMk cId="991831950" sldId="397"/>
            <ac:picMk id="9" creationId="{E0C9B9C3-EFAB-4448-8A6A-3FD5AB4E847B}"/>
          </ac:picMkLst>
        </pc:picChg>
        <pc:picChg chg="add del mod">
          <ac:chgData name="Adhikari, Ramesh" userId="2b203ecd-78f5-478b-96b0-79d88d6a82ef" providerId="ADAL" clId="{4BCE6311-413F-1F44-8065-971544412DA2}" dt="2024-06-11T18:20:05.366" v="24414" actId="478"/>
          <ac:picMkLst>
            <pc:docMk/>
            <pc:sldMk cId="991831950" sldId="397"/>
            <ac:picMk id="11" creationId="{249361CB-EDD1-B443-82D2-253D921D1DC5}"/>
          </ac:picMkLst>
        </pc:picChg>
        <pc:picChg chg="add mod">
          <ac:chgData name="Adhikari, Ramesh" userId="2b203ecd-78f5-478b-96b0-79d88d6a82ef" providerId="ADAL" clId="{4BCE6311-413F-1F44-8065-971544412DA2}" dt="2024-06-11T18:20:31.184" v="24417" actId="1076"/>
          <ac:picMkLst>
            <pc:docMk/>
            <pc:sldMk cId="991831950" sldId="397"/>
            <ac:picMk id="14" creationId="{08C6A7EA-8734-F846-A91B-5558BE97FE14}"/>
          </ac:picMkLst>
        </pc:picChg>
        <pc:picChg chg="del">
          <ac:chgData name="Adhikari, Ramesh" userId="2b203ecd-78f5-478b-96b0-79d88d6a82ef" providerId="ADAL" clId="{4BCE6311-413F-1F44-8065-971544412DA2}" dt="2024-06-11T18:14:56.482" v="24407" actId="478"/>
          <ac:picMkLst>
            <pc:docMk/>
            <pc:sldMk cId="991831950" sldId="397"/>
            <ac:picMk id="28" creationId="{E60F3573-39BE-6741-8FC2-33F0324CA227}"/>
          </ac:picMkLst>
        </pc:picChg>
        <pc:picChg chg="del">
          <ac:chgData name="Adhikari, Ramesh" userId="2b203ecd-78f5-478b-96b0-79d88d6a82ef" providerId="ADAL" clId="{4BCE6311-413F-1F44-8065-971544412DA2}" dt="2024-06-11T18:11:36.100" v="24394" actId="478"/>
          <ac:picMkLst>
            <pc:docMk/>
            <pc:sldMk cId="991831950" sldId="397"/>
            <ac:picMk id="32" creationId="{53DFBDAA-398E-8F4C-9364-2CB268D251FA}"/>
          </ac:picMkLst>
        </pc:picChg>
      </pc:sldChg>
      <pc:sldChg chg="delSp add modNotesTx">
        <pc:chgData name="Adhikari, Ramesh" userId="2b203ecd-78f5-478b-96b0-79d88d6a82ef" providerId="ADAL" clId="{4BCE6311-413F-1F44-8065-971544412DA2}" dt="2024-06-11T18:59:23.095" v="26982" actId="20577"/>
        <pc:sldMkLst>
          <pc:docMk/>
          <pc:sldMk cId="1782779159" sldId="398"/>
        </pc:sldMkLst>
        <pc:spChg chg="del">
          <ac:chgData name="Adhikari, Ramesh" userId="2b203ecd-78f5-478b-96b0-79d88d6a82ef" providerId="ADAL" clId="{4BCE6311-413F-1F44-8065-971544412DA2}" dt="2024-06-11T18:23:17.160" v="24435" actId="478"/>
          <ac:spMkLst>
            <pc:docMk/>
            <pc:sldMk cId="1782779159" sldId="398"/>
            <ac:spMk id="26" creationId="{037F2554-3513-DD48-B350-F0AC3084AF58}"/>
          </ac:spMkLst>
        </pc:spChg>
        <pc:picChg chg="del">
          <ac:chgData name="Adhikari, Ramesh" userId="2b203ecd-78f5-478b-96b0-79d88d6a82ef" providerId="ADAL" clId="{4BCE6311-413F-1F44-8065-971544412DA2}" dt="2024-06-11T18:23:15.717" v="24434" actId="478"/>
          <ac:picMkLst>
            <pc:docMk/>
            <pc:sldMk cId="1782779159" sldId="398"/>
            <ac:picMk id="7" creationId="{2DD11E58-3A5A-3542-9E94-C836E50603EF}"/>
          </ac:picMkLst>
        </pc:picChg>
      </pc:sldChg>
      <pc:sldChg chg="add modNotesTx">
        <pc:chgData name="Adhikari, Ramesh" userId="2b203ecd-78f5-478b-96b0-79d88d6a82ef" providerId="ADAL" clId="{4BCE6311-413F-1F44-8065-971544412DA2}" dt="2024-06-12T13:41:34.749" v="27413" actId="20577"/>
        <pc:sldMkLst>
          <pc:docMk/>
          <pc:sldMk cId="1630811089" sldId="399"/>
        </pc:sldMkLst>
      </pc:sldChg>
      <pc:sldChg chg="addSp delSp add">
        <pc:chgData name="Adhikari, Ramesh" userId="2b203ecd-78f5-478b-96b0-79d88d6a82ef" providerId="ADAL" clId="{4BCE6311-413F-1F44-8065-971544412DA2}" dt="2024-06-19T13:54:03.928" v="27794" actId="478"/>
        <pc:sldMkLst>
          <pc:docMk/>
          <pc:sldMk cId="2699759925" sldId="400"/>
        </pc:sldMkLst>
        <pc:spChg chg="del">
          <ac:chgData name="Adhikari, Ramesh" userId="2b203ecd-78f5-478b-96b0-79d88d6a82ef" providerId="ADAL" clId="{4BCE6311-413F-1F44-8065-971544412DA2}" dt="2024-06-19T13:53:53.092" v="27791" actId="478"/>
          <ac:spMkLst>
            <pc:docMk/>
            <pc:sldMk cId="2699759925" sldId="400"/>
            <ac:spMk id="3" creationId="{84BEFA19-25D6-5B57-9358-02F488618C60}"/>
          </ac:spMkLst>
        </pc:spChg>
        <pc:spChg chg="del">
          <ac:chgData name="Adhikari, Ramesh" userId="2b203ecd-78f5-478b-96b0-79d88d6a82ef" providerId="ADAL" clId="{4BCE6311-413F-1F44-8065-971544412DA2}" dt="2024-06-19T13:53:50.892" v="27790" actId="478"/>
          <ac:spMkLst>
            <pc:docMk/>
            <pc:sldMk cId="2699759925" sldId="400"/>
            <ac:spMk id="6" creationId="{9E19F145-1385-A6AB-3147-9E69723E297F}"/>
          </ac:spMkLst>
        </pc:spChg>
        <pc:spChg chg="del">
          <ac:chgData name="Adhikari, Ramesh" userId="2b203ecd-78f5-478b-96b0-79d88d6a82ef" providerId="ADAL" clId="{4BCE6311-413F-1F44-8065-971544412DA2}" dt="2024-06-19T13:53:48.317" v="27789" actId="478"/>
          <ac:spMkLst>
            <pc:docMk/>
            <pc:sldMk cId="2699759925" sldId="400"/>
            <ac:spMk id="8" creationId="{6A61B536-7021-3361-E1E2-F9A4BDA16822}"/>
          </ac:spMkLst>
        </pc:spChg>
        <pc:spChg chg="del">
          <ac:chgData name="Adhikari, Ramesh" userId="2b203ecd-78f5-478b-96b0-79d88d6a82ef" providerId="ADAL" clId="{4BCE6311-413F-1F44-8065-971544412DA2}" dt="2024-06-19T13:53:48.317" v="27789" actId="478"/>
          <ac:spMkLst>
            <pc:docMk/>
            <pc:sldMk cId="2699759925" sldId="400"/>
            <ac:spMk id="9" creationId="{DDD54666-BCBE-79C1-694D-4C48752912C0}"/>
          </ac:spMkLst>
        </pc:spChg>
        <pc:spChg chg="del">
          <ac:chgData name="Adhikari, Ramesh" userId="2b203ecd-78f5-478b-96b0-79d88d6a82ef" providerId="ADAL" clId="{4BCE6311-413F-1F44-8065-971544412DA2}" dt="2024-06-19T13:53:48.317" v="27789" actId="478"/>
          <ac:spMkLst>
            <pc:docMk/>
            <pc:sldMk cId="2699759925" sldId="400"/>
            <ac:spMk id="21" creationId="{2E842DBF-84CC-6CF2-CC65-24D450911915}"/>
          </ac:spMkLst>
        </pc:spChg>
        <pc:cxnChg chg="add del">
          <ac:chgData name="Adhikari, Ramesh" userId="2b203ecd-78f5-478b-96b0-79d88d6a82ef" providerId="ADAL" clId="{4BCE6311-413F-1F44-8065-971544412DA2}" dt="2024-06-19T13:54:03.928" v="27794" actId="478"/>
          <ac:cxnSpMkLst>
            <pc:docMk/>
            <pc:sldMk cId="2699759925" sldId="400"/>
            <ac:cxnSpMk id="7" creationId="{17EEFD76-B7AD-1536-F1EB-173532CDBE5D}"/>
          </ac:cxnSpMkLst>
        </pc:cxnChg>
      </pc:sldChg>
      <pc:sldChg chg="add modNotesTx">
        <pc:chgData name="Adhikari, Ramesh" userId="2b203ecd-78f5-478b-96b0-79d88d6a82ef" providerId="ADAL" clId="{4BCE6311-413F-1F44-8065-971544412DA2}" dt="2024-06-19T13:57:28.140" v="27811" actId="20577"/>
        <pc:sldMkLst>
          <pc:docMk/>
          <pc:sldMk cId="576399679" sldId="401"/>
        </pc:sldMkLst>
      </pc:sldChg>
      <pc:sldChg chg="addSp delSp modSp add modNotesTx">
        <pc:chgData name="Adhikari, Ramesh" userId="2b203ecd-78f5-478b-96b0-79d88d6a82ef" providerId="ADAL" clId="{4BCE6311-413F-1F44-8065-971544412DA2}" dt="2024-06-19T13:58:08.660" v="27815" actId="20577"/>
        <pc:sldMkLst>
          <pc:docMk/>
          <pc:sldMk cId="1628485704" sldId="402"/>
        </pc:sldMkLst>
        <pc:spChg chg="mod">
          <ac:chgData name="Adhikari, Ramesh" userId="2b203ecd-78f5-478b-96b0-79d88d6a82ef" providerId="ADAL" clId="{4BCE6311-413F-1F44-8065-971544412DA2}" dt="2024-06-19T13:55:37.663" v="27807" actId="20577"/>
          <ac:spMkLst>
            <pc:docMk/>
            <pc:sldMk cId="1628485704" sldId="402"/>
            <ac:spMk id="3" creationId="{E88279F4-9674-8E49-B78D-1F2B7458A12B}"/>
          </ac:spMkLst>
        </pc:spChg>
        <pc:spChg chg="add del">
          <ac:chgData name="Adhikari, Ramesh" userId="2b203ecd-78f5-478b-96b0-79d88d6a82ef" providerId="ADAL" clId="{4BCE6311-413F-1F44-8065-971544412DA2}" dt="2024-06-19T13:55:33.619" v="27806" actId="478"/>
          <ac:spMkLst>
            <pc:docMk/>
            <pc:sldMk cId="1628485704" sldId="402"/>
            <ac:spMk id="5" creationId="{23FC52F7-4E7F-FC4A-8366-46EDBE876273}"/>
          </ac:spMkLst>
        </pc:spChg>
      </pc:sldChg>
      <pc:sldChg chg="delSp add modNotesTx">
        <pc:chgData name="Adhikari, Ramesh" userId="2b203ecd-78f5-478b-96b0-79d88d6a82ef" providerId="ADAL" clId="{4BCE6311-413F-1F44-8065-971544412DA2}" dt="2024-06-19T13:58:35.590" v="27823" actId="20577"/>
        <pc:sldMkLst>
          <pc:docMk/>
          <pc:sldMk cId="3912993496" sldId="403"/>
        </pc:sldMkLst>
        <pc:spChg chg="del">
          <ac:chgData name="Adhikari, Ramesh" userId="2b203ecd-78f5-478b-96b0-79d88d6a82ef" providerId="ADAL" clId="{4BCE6311-413F-1F44-8065-971544412DA2}" dt="2024-06-19T13:55:56.569" v="27809" actId="478"/>
          <ac:spMkLst>
            <pc:docMk/>
            <pc:sldMk cId="3912993496" sldId="403"/>
            <ac:spMk id="5" creationId="{23FC52F7-4E7F-FC4A-8366-46EDBE876273}"/>
          </ac:spMkLst>
        </pc:spChg>
      </pc:sldChg>
      <pc:sldChg chg="modSp add modNotesTx">
        <pc:chgData name="Adhikari, Ramesh" userId="2b203ecd-78f5-478b-96b0-79d88d6a82ef" providerId="ADAL" clId="{4BCE6311-413F-1F44-8065-971544412DA2}" dt="2024-06-19T14:46:58.438" v="27858" actId="20577"/>
        <pc:sldMkLst>
          <pc:docMk/>
          <pc:sldMk cId="1680847111" sldId="404"/>
        </pc:sldMkLst>
        <pc:spChg chg="mod">
          <ac:chgData name="Adhikari, Ramesh" userId="2b203ecd-78f5-478b-96b0-79d88d6a82ef" providerId="ADAL" clId="{4BCE6311-413F-1F44-8065-971544412DA2}" dt="2024-06-19T14:46:58.438" v="27858" actId="20577"/>
          <ac:spMkLst>
            <pc:docMk/>
            <pc:sldMk cId="1680847111" sldId="404"/>
            <ac:spMk id="3" creationId="{E88279F4-9674-8E49-B78D-1F2B7458A12B}"/>
          </ac:spMkLst>
        </pc:spChg>
      </pc:sldChg>
      <pc:sldChg chg="add">
        <pc:chgData name="Adhikari, Ramesh" userId="2b203ecd-78f5-478b-96b0-79d88d6a82ef" providerId="ADAL" clId="{4BCE6311-413F-1F44-8065-971544412DA2}" dt="2024-06-19T13:59:18.497" v="27825"/>
        <pc:sldMkLst>
          <pc:docMk/>
          <pc:sldMk cId="3294611382" sldId="405"/>
        </pc:sldMkLst>
      </pc:sldChg>
      <pc:sldChg chg="addSp delSp add modNotesTx">
        <pc:chgData name="Adhikari, Ramesh" userId="2b203ecd-78f5-478b-96b0-79d88d6a82ef" providerId="ADAL" clId="{4BCE6311-413F-1F44-8065-971544412DA2}" dt="2024-06-19T14:55:47.108" v="27860"/>
        <pc:sldMkLst>
          <pc:docMk/>
          <pc:sldMk cId="1337617176" sldId="406"/>
        </pc:sldMkLst>
        <pc:picChg chg="del">
          <ac:chgData name="Adhikari, Ramesh" userId="2b203ecd-78f5-478b-96b0-79d88d6a82ef" providerId="ADAL" clId="{4BCE6311-413F-1F44-8065-971544412DA2}" dt="2024-06-19T14:55:46.209" v="27859" actId="478"/>
          <ac:picMkLst>
            <pc:docMk/>
            <pc:sldMk cId="1337617176" sldId="406"/>
            <ac:picMk id="7" creationId="{67F7FCDB-7E15-D302-EF9A-D9D6E10CB6BE}"/>
          </ac:picMkLst>
        </pc:picChg>
        <pc:picChg chg="add">
          <ac:chgData name="Adhikari, Ramesh" userId="2b203ecd-78f5-478b-96b0-79d88d6a82ef" providerId="ADAL" clId="{4BCE6311-413F-1F44-8065-971544412DA2}" dt="2024-06-19T14:55:47.108" v="27860"/>
          <ac:picMkLst>
            <pc:docMk/>
            <pc:sldMk cId="1337617176" sldId="406"/>
            <ac:picMk id="8" creationId="{52F1990B-472A-5841-836D-3FA886D6A400}"/>
          </ac:picMkLst>
        </pc:picChg>
      </pc:sldChg>
      <pc:sldChg chg="add del">
        <pc:chgData name="Adhikari, Ramesh" userId="2b203ecd-78f5-478b-96b0-79d88d6a82ef" providerId="ADAL" clId="{4BCE6311-413F-1F44-8065-971544412DA2}" dt="2024-06-19T14:01:30.584" v="27830" actId="2696"/>
        <pc:sldMkLst>
          <pc:docMk/>
          <pc:sldMk cId="3256441193" sldId="406"/>
        </pc:sldMkLst>
      </pc:sldChg>
      <pc:sldChg chg="modSp add modNotesTx">
        <pc:chgData name="Adhikari, Ramesh" userId="2b203ecd-78f5-478b-96b0-79d88d6a82ef" providerId="ADAL" clId="{4BCE6311-413F-1F44-8065-971544412DA2}" dt="2024-06-19T14:35:27.490" v="27850" actId="20577"/>
        <pc:sldMkLst>
          <pc:docMk/>
          <pc:sldMk cId="3107046227" sldId="407"/>
        </pc:sldMkLst>
        <pc:spChg chg="mod">
          <ac:chgData name="Adhikari, Ramesh" userId="2b203ecd-78f5-478b-96b0-79d88d6a82ef" providerId="ADAL" clId="{4BCE6311-413F-1F44-8065-971544412DA2}" dt="2024-06-19T14:35:11.001" v="27847" actId="20577"/>
          <ac:spMkLst>
            <pc:docMk/>
            <pc:sldMk cId="3107046227" sldId="407"/>
            <ac:spMk id="3" creationId="{9ED9A692-A3E0-2246-9224-E5F217964E5E}"/>
          </ac:spMkLst>
        </pc:spChg>
      </pc:sldChg>
      <pc:sldChg chg="add">
        <pc:chgData name="Adhikari, Ramesh" userId="2b203ecd-78f5-478b-96b0-79d88d6a82ef" providerId="ADAL" clId="{4BCE6311-413F-1F44-8065-971544412DA2}" dt="2024-06-19T14:35:00.825" v="27846"/>
        <pc:sldMkLst>
          <pc:docMk/>
          <pc:sldMk cId="803808438" sldId="408"/>
        </pc:sldMkLst>
      </pc:sldChg>
      <pc:sldChg chg="add del">
        <pc:chgData name="Adhikari, Ramesh" userId="2b203ecd-78f5-478b-96b0-79d88d6a82ef" providerId="ADAL" clId="{4BCE6311-413F-1F44-8065-971544412DA2}" dt="2024-06-19T14:56:04.022" v="27862" actId="2696"/>
        <pc:sldMkLst>
          <pc:docMk/>
          <pc:sldMk cId="1969092498" sldId="409"/>
        </pc:sldMkLst>
      </pc:sldChg>
    </pc:docChg>
  </pc:docChgLst>
  <pc:docChgLst>
    <pc:chgData name="Adhikari, Ramesh" userId="S::radhikari@augusta.edu::2b203ecd-78f5-478b-96b0-79d88d6a82ef" providerId="AD" clId="Web-{A8736048-3E30-029C-3047-09FEED616A90}"/>
    <pc:docChg chg="addSld delSld modSld sldOrd">
      <pc:chgData name="Adhikari, Ramesh" userId="S::radhikari@augusta.edu::2b203ecd-78f5-478b-96b0-79d88d6a82ef" providerId="AD" clId="Web-{A8736048-3E30-029C-3047-09FEED616A90}" dt="2024-05-28T18:35:32.924" v="761" actId="20577"/>
      <pc:docMkLst>
        <pc:docMk/>
      </pc:docMkLst>
      <pc:sldChg chg="modSp">
        <pc:chgData name="Adhikari, Ramesh" userId="S::radhikari@augusta.edu::2b203ecd-78f5-478b-96b0-79d88d6a82ef" providerId="AD" clId="Web-{A8736048-3E30-029C-3047-09FEED616A90}" dt="2024-05-27T14:14:59.981" v="23" actId="20577"/>
        <pc:sldMkLst>
          <pc:docMk/>
          <pc:sldMk cId="109857222" sldId="256"/>
        </pc:sldMkLst>
        <pc:spChg chg="mod">
          <ac:chgData name="Adhikari, Ramesh" userId="S::radhikari@augusta.edu::2b203ecd-78f5-478b-96b0-79d88d6a82ef" providerId="AD" clId="Web-{A8736048-3E30-029C-3047-09FEED616A90}" dt="2024-05-27T14:13:40.431" v="7" actId="20577"/>
          <ac:spMkLst>
            <pc:docMk/>
            <pc:sldMk cId="109857222" sldId="256"/>
            <ac:spMk id="2" creationId="{00000000-0000-0000-0000-000000000000}"/>
          </ac:spMkLst>
        </pc:spChg>
        <pc:spChg chg="mod">
          <ac:chgData name="Adhikari, Ramesh" userId="S::radhikari@augusta.edu::2b203ecd-78f5-478b-96b0-79d88d6a82ef" providerId="AD" clId="Web-{A8736048-3E30-029C-3047-09FEED616A90}" dt="2024-05-27T14:14:59.981" v="23" actId="20577"/>
          <ac:spMkLst>
            <pc:docMk/>
            <pc:sldMk cId="109857222" sldId="256"/>
            <ac:spMk id="5" creationId="{85EF1A45-54BE-3C4D-8DA9-C47209297960}"/>
          </ac:spMkLst>
        </pc:spChg>
      </pc:sldChg>
      <pc:sldChg chg="del">
        <pc:chgData name="Adhikari, Ramesh" userId="S::radhikari@augusta.edu::2b203ecd-78f5-478b-96b0-79d88d6a82ef" providerId="AD" clId="Web-{A8736048-3E30-029C-3047-09FEED616A90}" dt="2024-05-27T22:52:14.403" v="752"/>
        <pc:sldMkLst>
          <pc:docMk/>
          <pc:sldMk cId="3668939245" sldId="267"/>
        </pc:sldMkLst>
      </pc:sldChg>
      <pc:sldChg chg="modSp">
        <pc:chgData name="Adhikari, Ramesh" userId="S::radhikari@augusta.edu::2b203ecd-78f5-478b-96b0-79d88d6a82ef" providerId="AD" clId="Web-{A8736048-3E30-029C-3047-09FEED616A90}" dt="2024-05-28T18:35:32.924" v="761" actId="20577"/>
        <pc:sldMkLst>
          <pc:docMk/>
          <pc:sldMk cId="1656717533" sldId="269"/>
        </pc:sldMkLst>
        <pc:spChg chg="mod">
          <ac:chgData name="Adhikari, Ramesh" userId="S::radhikari@augusta.edu::2b203ecd-78f5-478b-96b0-79d88d6a82ef" providerId="AD" clId="Web-{A8736048-3E30-029C-3047-09FEED616A90}" dt="2024-05-28T18:35:32.924" v="761" actId="20577"/>
          <ac:spMkLst>
            <pc:docMk/>
            <pc:sldMk cId="1656717533" sldId="269"/>
            <ac:spMk id="3" creationId="{6CD0A05F-33B2-7C1F-268F-74D454D7C924}"/>
          </ac:spMkLst>
        </pc:spChg>
      </pc:sldChg>
      <pc:sldChg chg="addSp modSp">
        <pc:chgData name="Adhikari, Ramesh" userId="S::radhikari@augusta.edu::2b203ecd-78f5-478b-96b0-79d88d6a82ef" providerId="AD" clId="Web-{A8736048-3E30-029C-3047-09FEED616A90}" dt="2024-05-27T20:39:29.914" v="44" actId="1076"/>
        <pc:sldMkLst>
          <pc:docMk/>
          <pc:sldMk cId="1996093850" sldId="277"/>
        </pc:sldMkLst>
        <pc:spChg chg="mod">
          <ac:chgData name="Adhikari, Ramesh" userId="S::radhikari@augusta.edu::2b203ecd-78f5-478b-96b0-79d88d6a82ef" providerId="AD" clId="Web-{A8736048-3E30-029C-3047-09FEED616A90}" dt="2024-05-27T20:36:57.847" v="26" actId="20577"/>
          <ac:spMkLst>
            <pc:docMk/>
            <pc:sldMk cId="1996093850" sldId="277"/>
            <ac:spMk id="2" creationId="{D6454F8D-5795-4F4A-8DFB-F0FF5EA36DB7}"/>
          </ac:spMkLst>
        </pc:spChg>
        <pc:spChg chg="mod">
          <ac:chgData name="Adhikari, Ramesh" userId="S::radhikari@augusta.edu::2b203ecd-78f5-478b-96b0-79d88d6a82ef" providerId="AD" clId="Web-{A8736048-3E30-029C-3047-09FEED616A90}" dt="2024-05-27T20:39:22.680" v="43" actId="14100"/>
          <ac:spMkLst>
            <pc:docMk/>
            <pc:sldMk cId="1996093850" sldId="277"/>
            <ac:spMk id="3" creationId="{548AF42E-9D47-9549-8647-AE3C24F8B78B}"/>
          </ac:spMkLst>
        </pc:spChg>
        <pc:picChg chg="add mod">
          <ac:chgData name="Adhikari, Ramesh" userId="S::radhikari@augusta.edu::2b203ecd-78f5-478b-96b0-79d88d6a82ef" providerId="AD" clId="Web-{A8736048-3E30-029C-3047-09FEED616A90}" dt="2024-05-27T20:39:29.914" v="44" actId="1076"/>
          <ac:picMkLst>
            <pc:docMk/>
            <pc:sldMk cId="1996093850" sldId="277"/>
            <ac:picMk id="5" creationId="{E429C639-9EBB-6DBF-9C70-A2DA97AE076A}"/>
          </ac:picMkLst>
        </pc:picChg>
      </pc:sldChg>
      <pc:sldChg chg="modSp">
        <pc:chgData name="Adhikari, Ramesh" userId="S::radhikari@augusta.edu::2b203ecd-78f5-478b-96b0-79d88d6a82ef" providerId="AD" clId="Web-{A8736048-3E30-029C-3047-09FEED616A90}" dt="2024-05-27T22:40:31.862" v="729" actId="20577"/>
        <pc:sldMkLst>
          <pc:docMk/>
          <pc:sldMk cId="1794534097" sldId="278"/>
        </pc:sldMkLst>
        <pc:spChg chg="mod">
          <ac:chgData name="Adhikari, Ramesh" userId="S::radhikari@augusta.edu::2b203ecd-78f5-478b-96b0-79d88d6a82ef" providerId="AD" clId="Web-{A8736048-3E30-029C-3047-09FEED616A90}" dt="2024-05-27T22:40:31.862" v="729" actId="20577"/>
          <ac:spMkLst>
            <pc:docMk/>
            <pc:sldMk cId="1794534097" sldId="278"/>
            <ac:spMk id="3" creationId="{9ED9A692-A3E0-2246-9224-E5F217964E5E}"/>
          </ac:spMkLst>
        </pc:spChg>
      </pc:sldChg>
      <pc:sldChg chg="del">
        <pc:chgData name="Adhikari, Ramesh" userId="S::radhikari@augusta.edu::2b203ecd-78f5-478b-96b0-79d88d6a82ef" providerId="AD" clId="Web-{A8736048-3E30-029C-3047-09FEED616A90}" dt="2024-05-27T22:50:39.430" v="751"/>
        <pc:sldMkLst>
          <pc:docMk/>
          <pc:sldMk cId="3266426375" sldId="337"/>
        </pc:sldMkLst>
      </pc:sldChg>
      <pc:sldChg chg="del">
        <pc:chgData name="Adhikari, Ramesh" userId="S::radhikari@augusta.edu::2b203ecd-78f5-478b-96b0-79d88d6a82ef" providerId="AD" clId="Web-{A8736048-3E30-029C-3047-09FEED616A90}" dt="2024-05-27T22:06:11.516" v="436"/>
        <pc:sldMkLst>
          <pc:docMk/>
          <pc:sldMk cId="2338162862" sldId="347"/>
        </pc:sldMkLst>
      </pc:sldChg>
      <pc:sldChg chg="delSp modSp">
        <pc:chgData name="Adhikari, Ramesh" userId="S::radhikari@augusta.edu::2b203ecd-78f5-478b-96b0-79d88d6a82ef" providerId="AD" clId="Web-{A8736048-3E30-029C-3047-09FEED616A90}" dt="2024-05-27T22:24:20.733" v="711" actId="20577"/>
        <pc:sldMkLst>
          <pc:docMk/>
          <pc:sldMk cId="300948782" sldId="348"/>
        </pc:sldMkLst>
        <pc:spChg chg="mod">
          <ac:chgData name="Adhikari, Ramesh" userId="S::radhikari@augusta.edu::2b203ecd-78f5-478b-96b0-79d88d6a82ef" providerId="AD" clId="Web-{A8736048-3E30-029C-3047-09FEED616A90}" dt="2024-05-27T22:19:54.426" v="598" actId="14100"/>
          <ac:spMkLst>
            <pc:docMk/>
            <pc:sldMk cId="300948782" sldId="348"/>
            <ac:spMk id="5" creationId="{ED168A58-2BE9-6729-4453-BA107894D025}"/>
          </ac:spMkLst>
        </pc:spChg>
        <pc:spChg chg="mod">
          <ac:chgData name="Adhikari, Ramesh" userId="S::radhikari@augusta.edu::2b203ecd-78f5-478b-96b0-79d88d6a82ef" providerId="AD" clId="Web-{A8736048-3E30-029C-3047-09FEED616A90}" dt="2024-05-27T22:24:20.733" v="711" actId="20577"/>
          <ac:spMkLst>
            <pc:docMk/>
            <pc:sldMk cId="300948782" sldId="348"/>
            <ac:spMk id="6" creationId="{7697D0ED-896A-25E6-07AB-BF9D4EDEAEF2}"/>
          </ac:spMkLst>
        </pc:spChg>
        <pc:spChg chg="del mod">
          <ac:chgData name="Adhikari, Ramesh" userId="S::radhikari@augusta.edu::2b203ecd-78f5-478b-96b0-79d88d6a82ef" providerId="AD" clId="Web-{A8736048-3E30-029C-3047-09FEED616A90}" dt="2024-05-27T22:21:54.759" v="651"/>
          <ac:spMkLst>
            <pc:docMk/>
            <pc:sldMk cId="300948782" sldId="348"/>
            <ac:spMk id="7" creationId="{42A5F2DF-3495-BFB2-9F86-EBB96D102449}"/>
          </ac:spMkLst>
        </pc:spChg>
      </pc:sldChg>
      <pc:sldChg chg="addSp modSp new mod modShow">
        <pc:chgData name="Adhikari, Ramesh" userId="S::radhikari@augusta.edu::2b203ecd-78f5-478b-96b0-79d88d6a82ef" providerId="AD" clId="Web-{A8736048-3E30-029C-3047-09FEED616A90}" dt="2024-05-27T20:42:25.388" v="62" actId="1076"/>
        <pc:sldMkLst>
          <pc:docMk/>
          <pc:sldMk cId="2681773350" sldId="359"/>
        </pc:sldMkLst>
        <pc:spChg chg="mod">
          <ac:chgData name="Adhikari, Ramesh" userId="S::radhikari@augusta.edu::2b203ecd-78f5-478b-96b0-79d88d6a82ef" providerId="AD" clId="Web-{A8736048-3E30-029C-3047-09FEED616A90}" dt="2024-05-27T20:41:07.230" v="52" actId="20577"/>
          <ac:spMkLst>
            <pc:docMk/>
            <pc:sldMk cId="2681773350" sldId="359"/>
            <ac:spMk id="2" creationId="{50CE95F7-251E-3B98-8EF6-B5458341C9F2}"/>
          </ac:spMkLst>
        </pc:spChg>
        <pc:spChg chg="mod">
          <ac:chgData name="Adhikari, Ramesh" userId="S::radhikari@augusta.edu::2b203ecd-78f5-478b-96b0-79d88d6a82ef" providerId="AD" clId="Web-{A8736048-3E30-029C-3047-09FEED616A90}" dt="2024-05-27T20:42:20.997" v="61" actId="14100"/>
          <ac:spMkLst>
            <pc:docMk/>
            <pc:sldMk cId="2681773350" sldId="359"/>
            <ac:spMk id="3" creationId="{9E7162B4-925C-8A85-A824-D4DE6C4EF4DE}"/>
          </ac:spMkLst>
        </pc:spChg>
        <pc:picChg chg="add mod">
          <ac:chgData name="Adhikari, Ramesh" userId="S::radhikari@augusta.edu::2b203ecd-78f5-478b-96b0-79d88d6a82ef" providerId="AD" clId="Web-{A8736048-3E30-029C-3047-09FEED616A90}" dt="2024-05-27T20:42:25.388" v="62" actId="1076"/>
          <ac:picMkLst>
            <pc:docMk/>
            <pc:sldMk cId="2681773350" sldId="359"/>
            <ac:picMk id="5" creationId="{3220C9A6-3AC0-A4E6-1CBA-3B3759E1820B}"/>
          </ac:picMkLst>
        </pc:picChg>
      </pc:sldChg>
      <pc:sldChg chg="addSp delSp modSp new">
        <pc:chgData name="Adhikari, Ramesh" userId="S::radhikari@augusta.edu::2b203ecd-78f5-478b-96b0-79d88d6a82ef" providerId="AD" clId="Web-{A8736048-3E30-029C-3047-09FEED616A90}" dt="2024-05-27T22:11:09.626" v="441" actId="20577"/>
        <pc:sldMkLst>
          <pc:docMk/>
          <pc:sldMk cId="3431996742" sldId="360"/>
        </pc:sldMkLst>
        <pc:spChg chg="mod">
          <ac:chgData name="Adhikari, Ramesh" userId="S::radhikari@augusta.edu::2b203ecd-78f5-478b-96b0-79d88d6a82ef" providerId="AD" clId="Web-{A8736048-3E30-029C-3047-09FEED616A90}" dt="2024-05-27T22:11:09.626" v="441" actId="20577"/>
          <ac:spMkLst>
            <pc:docMk/>
            <pc:sldMk cId="3431996742" sldId="360"/>
            <ac:spMk id="2" creationId="{A54BCD7F-9390-5F9D-83DE-C9A13328ED8F}"/>
          </ac:spMkLst>
        </pc:spChg>
        <pc:spChg chg="mod">
          <ac:chgData name="Adhikari, Ramesh" userId="S::radhikari@augusta.edu::2b203ecd-78f5-478b-96b0-79d88d6a82ef" providerId="AD" clId="Web-{A8736048-3E30-029C-3047-09FEED616A90}" dt="2024-05-27T21:59:41.440" v="423" actId="20577"/>
          <ac:spMkLst>
            <pc:docMk/>
            <pc:sldMk cId="3431996742" sldId="360"/>
            <ac:spMk id="3" creationId="{8324721D-2BB8-4430-68D3-1955C9126C67}"/>
          </ac:spMkLst>
        </pc:spChg>
        <pc:spChg chg="add mod">
          <ac:chgData name="Adhikari, Ramesh" userId="S::radhikari@augusta.edu::2b203ecd-78f5-478b-96b0-79d88d6a82ef" providerId="AD" clId="Web-{A8736048-3E30-029C-3047-09FEED616A90}" dt="2024-05-27T22:04:53.060" v="431" actId="20577"/>
          <ac:spMkLst>
            <pc:docMk/>
            <pc:sldMk cId="3431996742" sldId="360"/>
            <ac:spMk id="5" creationId="{726075F3-9F9B-1C58-AC37-4838CD56E325}"/>
          </ac:spMkLst>
        </pc:spChg>
        <pc:spChg chg="add mod">
          <ac:chgData name="Adhikari, Ramesh" userId="S::radhikari@augusta.edu::2b203ecd-78f5-478b-96b0-79d88d6a82ef" providerId="AD" clId="Web-{A8736048-3E30-029C-3047-09FEED616A90}" dt="2024-05-27T21:59:48.877" v="424" actId="20577"/>
          <ac:spMkLst>
            <pc:docMk/>
            <pc:sldMk cId="3431996742" sldId="360"/>
            <ac:spMk id="6" creationId="{335BDA75-A59E-2939-4BB8-BFB8AACD991A}"/>
          </ac:spMkLst>
        </pc:spChg>
        <pc:spChg chg="add mod">
          <ac:chgData name="Adhikari, Ramesh" userId="S::radhikari@augusta.edu::2b203ecd-78f5-478b-96b0-79d88d6a82ef" providerId="AD" clId="Web-{A8736048-3E30-029C-3047-09FEED616A90}" dt="2024-05-27T22:05:05.248" v="435" actId="20577"/>
          <ac:spMkLst>
            <pc:docMk/>
            <pc:sldMk cId="3431996742" sldId="360"/>
            <ac:spMk id="7" creationId="{5EEE4DDA-6929-F27B-E69C-61F55BFB1E9C}"/>
          </ac:spMkLst>
        </pc:spChg>
        <pc:spChg chg="add del">
          <ac:chgData name="Adhikari, Ramesh" userId="S::radhikari@augusta.edu::2b203ecd-78f5-478b-96b0-79d88d6a82ef" providerId="AD" clId="Web-{A8736048-3E30-029C-3047-09FEED616A90}" dt="2024-05-27T21:07:57.891" v="245"/>
          <ac:spMkLst>
            <pc:docMk/>
            <pc:sldMk cId="3431996742" sldId="360"/>
            <ac:spMk id="8" creationId="{42E54CAF-16BD-F2CB-95A6-DDA6BF726998}"/>
          </ac:spMkLst>
        </pc:spChg>
        <pc:spChg chg="add del mod">
          <ac:chgData name="Adhikari, Ramesh" userId="S::radhikari@augusta.edu::2b203ecd-78f5-478b-96b0-79d88d6a82ef" providerId="AD" clId="Web-{A8736048-3E30-029C-3047-09FEED616A90}" dt="2024-05-27T21:16:28.500" v="262"/>
          <ac:spMkLst>
            <pc:docMk/>
            <pc:sldMk cId="3431996742" sldId="360"/>
            <ac:spMk id="10" creationId="{236133AD-0E34-A0B0-F017-50AAFF211A87}"/>
          </ac:spMkLst>
        </pc:spChg>
        <pc:spChg chg="add del mod">
          <ac:chgData name="Adhikari, Ramesh" userId="S::radhikari@augusta.edu::2b203ecd-78f5-478b-96b0-79d88d6a82ef" providerId="AD" clId="Web-{A8736048-3E30-029C-3047-09FEED616A90}" dt="2024-05-27T21:41:09.150" v="288"/>
          <ac:spMkLst>
            <pc:docMk/>
            <pc:sldMk cId="3431996742" sldId="360"/>
            <ac:spMk id="10" creationId="{89ECE524-861D-B72F-A208-D85FF3CFAAEB}"/>
          </ac:spMkLst>
        </pc:spChg>
        <pc:spChg chg="add del mod">
          <ac:chgData name="Adhikari, Ramesh" userId="S::radhikari@augusta.edu::2b203ecd-78f5-478b-96b0-79d88d6a82ef" providerId="AD" clId="Web-{A8736048-3E30-029C-3047-09FEED616A90}" dt="2024-05-27T21:41:09.150" v="287"/>
          <ac:spMkLst>
            <pc:docMk/>
            <pc:sldMk cId="3431996742" sldId="360"/>
            <ac:spMk id="12" creationId="{9985231D-8762-F275-41AB-4A3555847695}"/>
          </ac:spMkLst>
        </pc:spChg>
        <pc:spChg chg="add del">
          <ac:chgData name="Adhikari, Ramesh" userId="S::radhikari@augusta.edu::2b203ecd-78f5-478b-96b0-79d88d6a82ef" providerId="AD" clId="Web-{A8736048-3E30-029C-3047-09FEED616A90}" dt="2024-05-27T21:41:09.150" v="286"/>
          <ac:spMkLst>
            <pc:docMk/>
            <pc:sldMk cId="3431996742" sldId="360"/>
            <ac:spMk id="14" creationId="{74B48ECE-1931-5348-6FDB-937120F529BE}"/>
          </ac:spMkLst>
        </pc:spChg>
        <pc:spChg chg="add del">
          <ac:chgData name="Adhikari, Ramesh" userId="S::radhikari@augusta.edu::2b203ecd-78f5-478b-96b0-79d88d6a82ef" providerId="AD" clId="Web-{A8736048-3E30-029C-3047-09FEED616A90}" dt="2024-05-27T21:41:09.150" v="285"/>
          <ac:spMkLst>
            <pc:docMk/>
            <pc:sldMk cId="3431996742" sldId="360"/>
            <ac:spMk id="16" creationId="{98DC3C55-6CEC-2BE8-5821-66FC1B20689B}"/>
          </ac:spMkLst>
        </pc:spChg>
        <pc:spChg chg="add del">
          <ac:chgData name="Adhikari, Ramesh" userId="S::radhikari@augusta.edu::2b203ecd-78f5-478b-96b0-79d88d6a82ef" providerId="AD" clId="Web-{A8736048-3E30-029C-3047-09FEED616A90}" dt="2024-05-27T21:41:09.150" v="284"/>
          <ac:spMkLst>
            <pc:docMk/>
            <pc:sldMk cId="3431996742" sldId="360"/>
            <ac:spMk id="18" creationId="{7BB545AD-88C7-2DD6-0BB3-8169076032F1}"/>
          </ac:spMkLst>
        </pc:spChg>
        <pc:spChg chg="add del mod">
          <ac:chgData name="Adhikari, Ramesh" userId="S::radhikari@augusta.edu::2b203ecd-78f5-478b-96b0-79d88d6a82ef" providerId="AD" clId="Web-{A8736048-3E30-029C-3047-09FEED616A90}" dt="2024-05-27T21:41:17.431" v="292"/>
          <ac:spMkLst>
            <pc:docMk/>
            <pc:sldMk cId="3431996742" sldId="360"/>
            <ac:spMk id="19" creationId="{10821F59-6223-2EBB-4AD2-254D3D2AAD4C}"/>
          </ac:spMkLst>
        </pc:spChg>
        <pc:spChg chg="add del mod">
          <ac:chgData name="Adhikari, Ramesh" userId="S::radhikari@augusta.edu::2b203ecd-78f5-478b-96b0-79d88d6a82ef" providerId="AD" clId="Web-{A8736048-3E30-029C-3047-09FEED616A90}" dt="2024-05-27T21:54:17.506" v="375"/>
          <ac:spMkLst>
            <pc:docMk/>
            <pc:sldMk cId="3431996742" sldId="360"/>
            <ac:spMk id="21" creationId="{B29A3A69-B064-03B2-6384-257C057C83F9}"/>
          </ac:spMkLst>
        </pc:spChg>
        <pc:spChg chg="add del mod">
          <ac:chgData name="Adhikari, Ramesh" userId="S::radhikari@augusta.edu::2b203ecd-78f5-478b-96b0-79d88d6a82ef" providerId="AD" clId="Web-{A8736048-3E30-029C-3047-09FEED616A90}" dt="2024-05-27T21:42:11.058" v="308"/>
          <ac:spMkLst>
            <pc:docMk/>
            <pc:sldMk cId="3431996742" sldId="360"/>
            <ac:spMk id="23" creationId="{16737CFE-BF27-D406-104F-14142132EB4F}"/>
          </ac:spMkLst>
        </pc:spChg>
        <pc:spChg chg="add del mod">
          <ac:chgData name="Adhikari, Ramesh" userId="S::radhikari@augusta.edu::2b203ecd-78f5-478b-96b0-79d88d6a82ef" providerId="AD" clId="Web-{A8736048-3E30-029C-3047-09FEED616A90}" dt="2024-05-27T21:54:17.506" v="374"/>
          <ac:spMkLst>
            <pc:docMk/>
            <pc:sldMk cId="3431996742" sldId="360"/>
            <ac:spMk id="25" creationId="{8B291BB8-0E35-92C8-D7A3-6DA16861CA0A}"/>
          </ac:spMkLst>
        </pc:spChg>
        <pc:spChg chg="add del">
          <ac:chgData name="Adhikari, Ramesh" userId="S::radhikari@augusta.edu::2b203ecd-78f5-478b-96b0-79d88d6a82ef" providerId="AD" clId="Web-{A8736048-3E30-029C-3047-09FEED616A90}" dt="2024-05-27T21:42:14.074" v="309"/>
          <ac:spMkLst>
            <pc:docMk/>
            <pc:sldMk cId="3431996742" sldId="360"/>
            <ac:spMk id="27" creationId="{DDC37FB1-4A8F-8B36-3AFC-7F9ED5360309}"/>
          </ac:spMkLst>
        </pc:spChg>
        <pc:spChg chg="add del mod">
          <ac:chgData name="Adhikari, Ramesh" userId="S::radhikari@augusta.edu::2b203ecd-78f5-478b-96b0-79d88d6a82ef" providerId="AD" clId="Web-{A8736048-3E30-029C-3047-09FEED616A90}" dt="2024-05-27T21:43:29.717" v="341"/>
          <ac:spMkLst>
            <pc:docMk/>
            <pc:sldMk cId="3431996742" sldId="360"/>
            <ac:spMk id="29" creationId="{5B7F597C-6250-27D4-CD14-A5C3C640C405}"/>
          </ac:spMkLst>
        </pc:spChg>
        <pc:spChg chg="add del mod">
          <ac:chgData name="Adhikari, Ramesh" userId="S::radhikari@augusta.edu::2b203ecd-78f5-478b-96b0-79d88d6a82ef" providerId="AD" clId="Web-{A8736048-3E30-029C-3047-09FEED616A90}" dt="2024-05-27T21:54:17.506" v="373"/>
          <ac:spMkLst>
            <pc:docMk/>
            <pc:sldMk cId="3431996742" sldId="360"/>
            <ac:spMk id="30" creationId="{35B10FD2-628F-FF61-4DF5-AFDD08E3F59E}"/>
          </ac:spMkLst>
        </pc:spChg>
        <pc:picChg chg="add del mod">
          <ac:chgData name="Adhikari, Ramesh" userId="S::radhikari@augusta.edu::2b203ecd-78f5-478b-96b0-79d88d6a82ef" providerId="AD" clId="Web-{A8736048-3E30-029C-3047-09FEED616A90}" dt="2024-05-27T21:54:17.506" v="376"/>
          <ac:picMkLst>
            <pc:docMk/>
            <pc:sldMk cId="3431996742" sldId="360"/>
            <ac:picMk id="9" creationId="{4A883563-8825-0514-BD8E-352F2478126A}"/>
          </ac:picMkLst>
        </pc:picChg>
        <pc:picChg chg="add mod">
          <ac:chgData name="Adhikari, Ramesh" userId="S::radhikari@augusta.edu::2b203ecd-78f5-478b-96b0-79d88d6a82ef" providerId="AD" clId="Web-{A8736048-3E30-029C-3047-09FEED616A90}" dt="2024-05-27T21:55:28.415" v="386" actId="1076"/>
          <ac:picMkLst>
            <pc:docMk/>
            <pc:sldMk cId="3431996742" sldId="360"/>
            <ac:picMk id="31" creationId="{83398680-392B-97DE-0E7C-631B094E9805}"/>
          </ac:picMkLst>
        </pc:picChg>
      </pc:sldChg>
      <pc:sldChg chg="addSp delSp modSp new ord">
        <pc:chgData name="Adhikari, Ramesh" userId="S::radhikari@augusta.edu::2b203ecd-78f5-478b-96b0-79d88d6a82ef" providerId="AD" clId="Web-{A8736048-3E30-029C-3047-09FEED616A90}" dt="2024-05-27T22:50:24.805" v="750" actId="1076"/>
        <pc:sldMkLst>
          <pc:docMk/>
          <pc:sldMk cId="3543638300" sldId="361"/>
        </pc:sldMkLst>
        <pc:spChg chg="mod">
          <ac:chgData name="Adhikari, Ramesh" userId="S::radhikari@augusta.edu::2b203ecd-78f5-478b-96b0-79d88d6a82ef" providerId="AD" clId="Web-{A8736048-3E30-029C-3047-09FEED616A90}" dt="2024-05-27T22:47:48.643" v="733" actId="20577"/>
          <ac:spMkLst>
            <pc:docMk/>
            <pc:sldMk cId="3543638300" sldId="361"/>
            <ac:spMk id="2" creationId="{A48FE42D-63DD-7097-FC3F-1E346D8C1E0E}"/>
          </ac:spMkLst>
        </pc:spChg>
        <pc:spChg chg="del">
          <ac:chgData name="Adhikari, Ramesh" userId="S::radhikari@augusta.edu::2b203ecd-78f5-478b-96b0-79d88d6a82ef" providerId="AD" clId="Web-{A8736048-3E30-029C-3047-09FEED616A90}" dt="2024-05-27T22:48:02.706" v="734"/>
          <ac:spMkLst>
            <pc:docMk/>
            <pc:sldMk cId="3543638300" sldId="361"/>
            <ac:spMk id="3" creationId="{EA628C98-26A3-0F5D-7915-54108D1EBD43}"/>
          </ac:spMkLst>
        </pc:spChg>
        <pc:spChg chg="add del">
          <ac:chgData name="Adhikari, Ramesh" userId="S::radhikari@augusta.edu::2b203ecd-78f5-478b-96b0-79d88d6a82ef" providerId="AD" clId="Web-{A8736048-3E30-029C-3047-09FEED616A90}" dt="2024-05-27T22:48:22.082" v="738"/>
          <ac:spMkLst>
            <pc:docMk/>
            <pc:sldMk cId="3543638300" sldId="361"/>
            <ac:spMk id="6" creationId="{2AA46D64-EB47-9275-2E17-0C988876CE01}"/>
          </ac:spMkLst>
        </pc:spChg>
        <pc:spChg chg="add mod">
          <ac:chgData name="Adhikari, Ramesh" userId="S::radhikari@augusta.edu::2b203ecd-78f5-478b-96b0-79d88d6a82ef" providerId="AD" clId="Web-{A8736048-3E30-029C-3047-09FEED616A90}" dt="2024-05-27T22:49:08.693" v="745" actId="20577"/>
          <ac:spMkLst>
            <pc:docMk/>
            <pc:sldMk cId="3543638300" sldId="361"/>
            <ac:spMk id="8" creationId="{14A60033-4978-423C-71FC-6B4290124EA0}"/>
          </ac:spMkLst>
        </pc:spChg>
        <pc:spChg chg="add del mod">
          <ac:chgData name="Adhikari, Ramesh" userId="S::radhikari@augusta.edu::2b203ecd-78f5-478b-96b0-79d88d6a82ef" providerId="AD" clId="Web-{A8736048-3E30-029C-3047-09FEED616A90}" dt="2024-05-27T22:50:10.648" v="747"/>
          <ac:spMkLst>
            <pc:docMk/>
            <pc:sldMk cId="3543638300" sldId="361"/>
            <ac:spMk id="10" creationId="{CEEB6E4A-5979-57ED-488D-28FF8FB8852A}"/>
          </ac:spMkLst>
        </pc:spChg>
        <pc:picChg chg="add del mod ord">
          <ac:chgData name="Adhikari, Ramesh" userId="S::radhikari@augusta.edu::2b203ecd-78f5-478b-96b0-79d88d6a82ef" providerId="AD" clId="Web-{A8736048-3E30-029C-3047-09FEED616A90}" dt="2024-05-27T22:49:57.085" v="746"/>
          <ac:picMkLst>
            <pc:docMk/>
            <pc:sldMk cId="3543638300" sldId="361"/>
            <ac:picMk id="5" creationId="{681D3483-44DE-9655-C853-F910285A496D}"/>
          </ac:picMkLst>
        </pc:picChg>
        <pc:picChg chg="add mod ord">
          <ac:chgData name="Adhikari, Ramesh" userId="S::radhikari@augusta.edu::2b203ecd-78f5-478b-96b0-79d88d6a82ef" providerId="AD" clId="Web-{A8736048-3E30-029C-3047-09FEED616A90}" dt="2024-05-27T22:50:24.805" v="750" actId="1076"/>
          <ac:picMkLst>
            <pc:docMk/>
            <pc:sldMk cId="3543638300" sldId="361"/>
            <ac:picMk id="11" creationId="{A2E94E5D-E425-6AFA-A73D-E5C61BCF8B9D}"/>
          </ac:picMkLst>
        </pc:picChg>
      </pc:sldChg>
    </pc:docChg>
  </pc:docChgLst>
  <pc:docChgLst>
    <pc:chgData name="Adhikari, Ramesh" userId="S::radhikari@augusta.edu::2b203ecd-78f5-478b-96b0-79d88d6a82ef" providerId="AD" clId="Web-{4478D645-735D-4980-2178-E2116DABDF54}"/>
    <pc:docChg chg="modSld">
      <pc:chgData name="Adhikari, Ramesh" userId="S::radhikari@augusta.edu::2b203ecd-78f5-478b-96b0-79d88d6a82ef" providerId="AD" clId="Web-{4478D645-735D-4980-2178-E2116DABDF54}" dt="2024-05-28T20:08:29.700" v="5"/>
      <pc:docMkLst>
        <pc:docMk/>
      </pc:docMkLst>
      <pc:sldChg chg="addSp delSp modSp">
        <pc:chgData name="Adhikari, Ramesh" userId="S::radhikari@augusta.edu::2b203ecd-78f5-478b-96b0-79d88d6a82ef" providerId="AD" clId="Web-{4478D645-735D-4980-2178-E2116DABDF54}" dt="2024-05-28T20:08:29.700" v="5"/>
        <pc:sldMkLst>
          <pc:docMk/>
          <pc:sldMk cId="3668939245" sldId="267"/>
        </pc:sldMkLst>
        <pc:spChg chg="mod">
          <ac:chgData name="Adhikari, Ramesh" userId="S::radhikari@augusta.edu::2b203ecd-78f5-478b-96b0-79d88d6a82ef" providerId="AD" clId="Web-{4478D645-735D-4980-2178-E2116DABDF54}" dt="2024-05-28T20:07:58.402" v="0" actId="14100"/>
          <ac:spMkLst>
            <pc:docMk/>
            <pc:sldMk cId="3668939245" sldId="267"/>
            <ac:spMk id="3" creationId="{E3B4BCFF-FDCA-152C-6C46-EDDDB1D60D3A}"/>
          </ac:spMkLst>
        </pc:spChg>
        <pc:spChg chg="add del">
          <ac:chgData name="Adhikari, Ramesh" userId="S::radhikari@augusta.edu::2b203ecd-78f5-478b-96b0-79d88d6a82ef" providerId="AD" clId="Web-{4478D645-735D-4980-2178-E2116DABDF54}" dt="2024-05-28T20:08:29.700" v="5"/>
          <ac:spMkLst>
            <pc:docMk/>
            <pc:sldMk cId="3668939245" sldId="267"/>
            <ac:spMk id="5" creationId="{DDD04804-5226-862C-84ED-F526112942CE}"/>
          </ac:spMkLst>
        </pc:spChg>
        <pc:picChg chg="add mod">
          <ac:chgData name="Adhikari, Ramesh" userId="S::radhikari@augusta.edu::2b203ecd-78f5-478b-96b0-79d88d6a82ef" providerId="AD" clId="Web-{4478D645-735D-4980-2178-E2116DABDF54}" dt="2024-05-28T20:08:22.356" v="4" actId="1076"/>
          <ac:picMkLst>
            <pc:docMk/>
            <pc:sldMk cId="3668939245" sldId="267"/>
            <ac:picMk id="6" creationId="{F7BB5DDD-2D6F-F86C-7B7D-1D2484AEAB8B}"/>
          </ac:picMkLst>
        </pc:picChg>
      </pc:sldChg>
    </pc:docChg>
  </pc:docChgLst>
  <pc:docChgLst>
    <pc:chgData name="Adhikari, Ramesh" userId="S::radhikari@augusta.edu::2b203ecd-78f5-478b-96b0-79d88d6a82ef" providerId="AD" clId="Web-{3591E176-1436-F998-0E2B-5B339FD1DBF9}"/>
    <pc:docChg chg="addSld delSld modSld">
      <pc:chgData name="Adhikari, Ramesh" userId="S::radhikari@augusta.edu::2b203ecd-78f5-478b-96b0-79d88d6a82ef" providerId="AD" clId="Web-{3591E176-1436-F998-0E2B-5B339FD1DBF9}" dt="2024-05-28T20:19:16.045" v="48" actId="20577"/>
      <pc:docMkLst>
        <pc:docMk/>
      </pc:docMkLst>
      <pc:sldChg chg="addSp delSp modSp">
        <pc:chgData name="Adhikari, Ramesh" userId="S::radhikari@augusta.edu::2b203ecd-78f5-478b-96b0-79d88d6a82ef" providerId="AD" clId="Web-{3591E176-1436-F998-0E2B-5B339FD1DBF9}" dt="2024-05-28T20:16:40.119" v="15" actId="1076"/>
        <pc:sldMkLst>
          <pc:docMk/>
          <pc:sldMk cId="3668939245" sldId="267"/>
        </pc:sldMkLst>
        <pc:spChg chg="mod">
          <ac:chgData name="Adhikari, Ramesh" userId="S::radhikari@augusta.edu::2b203ecd-78f5-478b-96b0-79d88d6a82ef" providerId="AD" clId="Web-{3591E176-1436-F998-0E2B-5B339FD1DBF9}" dt="2024-05-28T20:09:31.031" v="3" actId="14100"/>
          <ac:spMkLst>
            <pc:docMk/>
            <pc:sldMk cId="3668939245" sldId="267"/>
            <ac:spMk id="3" creationId="{E3B4BCFF-FDCA-152C-6C46-EDDDB1D60D3A}"/>
          </ac:spMkLst>
        </pc:spChg>
        <pc:spChg chg="add del">
          <ac:chgData name="Adhikari, Ramesh" userId="S::radhikari@augusta.edu::2b203ecd-78f5-478b-96b0-79d88d6a82ef" providerId="AD" clId="Web-{3591E176-1436-F998-0E2B-5B339FD1DBF9}" dt="2024-05-28T20:11:32.221" v="10"/>
          <ac:spMkLst>
            <pc:docMk/>
            <pc:sldMk cId="3668939245" sldId="267"/>
            <ac:spMk id="5" creationId="{C7798E6C-92C9-ED74-E3A8-D493A2BB61A7}"/>
          </ac:spMkLst>
        </pc:spChg>
        <pc:picChg chg="del mod">
          <ac:chgData name="Adhikari, Ramesh" userId="S::radhikari@augusta.edu::2b203ecd-78f5-478b-96b0-79d88d6a82ef" providerId="AD" clId="Web-{3591E176-1436-F998-0E2B-5B339FD1DBF9}" dt="2024-05-28T20:16:25.603" v="11"/>
          <ac:picMkLst>
            <pc:docMk/>
            <pc:sldMk cId="3668939245" sldId="267"/>
            <ac:picMk id="6" creationId="{F7BB5DDD-2D6F-F86C-7B7D-1D2484AEAB8B}"/>
          </ac:picMkLst>
        </pc:picChg>
        <pc:picChg chg="add mod">
          <ac:chgData name="Adhikari, Ramesh" userId="S::radhikari@augusta.edu::2b203ecd-78f5-478b-96b0-79d88d6a82ef" providerId="AD" clId="Web-{3591E176-1436-F998-0E2B-5B339FD1DBF9}" dt="2024-05-28T20:11:31.096" v="9" actId="1076"/>
          <ac:picMkLst>
            <pc:docMk/>
            <pc:sldMk cId="3668939245" sldId="267"/>
            <ac:picMk id="7" creationId="{BB2CC3A5-5E6E-1318-9CF2-2DEEF748B6DF}"/>
          </ac:picMkLst>
        </pc:picChg>
        <pc:picChg chg="add mod">
          <ac:chgData name="Adhikari, Ramesh" userId="S::radhikari@augusta.edu::2b203ecd-78f5-478b-96b0-79d88d6a82ef" providerId="AD" clId="Web-{3591E176-1436-F998-0E2B-5B339FD1DBF9}" dt="2024-05-28T20:16:40.119" v="15" actId="1076"/>
          <ac:picMkLst>
            <pc:docMk/>
            <pc:sldMk cId="3668939245" sldId="267"/>
            <ac:picMk id="8" creationId="{F2D350D8-6116-7BE6-2EBD-906B3712A727}"/>
          </ac:picMkLst>
        </pc:picChg>
      </pc:sldChg>
      <pc:sldChg chg="modSp add">
        <pc:chgData name="Adhikari, Ramesh" userId="S::radhikari@augusta.edu::2b203ecd-78f5-478b-96b0-79d88d6a82ef" providerId="AD" clId="Web-{3591E176-1436-F998-0E2B-5B339FD1DBF9}" dt="2024-05-28T20:19:16.045" v="48" actId="20577"/>
        <pc:sldMkLst>
          <pc:docMk/>
          <pc:sldMk cId="3166306766" sldId="279"/>
        </pc:sldMkLst>
        <pc:spChg chg="mod">
          <ac:chgData name="Adhikari, Ramesh" userId="S::radhikari@augusta.edu::2b203ecd-78f5-478b-96b0-79d88d6a82ef" providerId="AD" clId="Web-{3591E176-1436-F998-0E2B-5B339FD1DBF9}" dt="2024-05-28T20:19:16.045" v="48" actId="20577"/>
          <ac:spMkLst>
            <pc:docMk/>
            <pc:sldMk cId="3166306766" sldId="279"/>
            <ac:spMk id="2" creationId="{86413F88-5532-0E46-84EC-1494E3B4B26E}"/>
          </ac:spMkLst>
        </pc:spChg>
      </pc:sldChg>
      <pc:sldChg chg="modSp new del">
        <pc:chgData name="Adhikari, Ramesh" userId="S::radhikari@augusta.edu::2b203ecd-78f5-478b-96b0-79d88d6a82ef" providerId="AD" clId="Web-{3591E176-1436-F998-0E2B-5B339FD1DBF9}" dt="2024-05-28T20:18:42.778" v="34"/>
        <pc:sldMkLst>
          <pc:docMk/>
          <pc:sldMk cId="293397318" sldId="362"/>
        </pc:sldMkLst>
        <pc:spChg chg="mod">
          <ac:chgData name="Adhikari, Ramesh" userId="S::radhikari@augusta.edu::2b203ecd-78f5-478b-96b0-79d88d6a82ef" providerId="AD" clId="Web-{3591E176-1436-F998-0E2B-5B339FD1DBF9}" dt="2024-05-28T20:17:38.745" v="32" actId="20577"/>
          <ac:spMkLst>
            <pc:docMk/>
            <pc:sldMk cId="293397318" sldId="362"/>
            <ac:spMk id="2" creationId="{1C450975-B931-CB61-F8F8-256C6DB798D2}"/>
          </ac:spMkLst>
        </pc:spChg>
      </pc:sldChg>
    </pc:docChg>
  </pc:docChgLst>
  <pc:docChgLst>
    <pc:chgData name="Adhikari, Ramesh" userId="S::radhikari@augusta.edu::2b203ecd-78f5-478b-96b0-79d88d6a82ef" providerId="AD" clId="Web-{F63DFF52-C53A-6337-DED6-3BE34E0C9BE0}"/>
    <pc:docChg chg="modSld">
      <pc:chgData name="Adhikari, Ramesh" userId="S::radhikari@augusta.edu::2b203ecd-78f5-478b-96b0-79d88d6a82ef" providerId="AD" clId="Web-{F63DFF52-C53A-6337-DED6-3BE34E0C9BE0}" dt="2024-05-28T18:23:53.657" v="307" actId="20577"/>
      <pc:docMkLst>
        <pc:docMk/>
      </pc:docMkLst>
      <pc:sldChg chg="modSp">
        <pc:chgData name="Adhikari, Ramesh" userId="S::radhikari@augusta.edu::2b203ecd-78f5-478b-96b0-79d88d6a82ef" providerId="AD" clId="Web-{F63DFF52-C53A-6337-DED6-3BE34E0C9BE0}" dt="2024-05-28T17:10:30.751" v="42" actId="20577"/>
        <pc:sldMkLst>
          <pc:docMk/>
          <pc:sldMk cId="4013047765" sldId="268"/>
        </pc:sldMkLst>
        <pc:spChg chg="mod">
          <ac:chgData name="Adhikari, Ramesh" userId="S::radhikari@augusta.edu::2b203ecd-78f5-478b-96b0-79d88d6a82ef" providerId="AD" clId="Web-{F63DFF52-C53A-6337-DED6-3BE34E0C9BE0}" dt="2024-05-28T17:10:30.751" v="42" actId="20577"/>
          <ac:spMkLst>
            <pc:docMk/>
            <pc:sldMk cId="4013047765" sldId="268"/>
            <ac:spMk id="3" creationId="{18BDABEB-ACEB-A87D-52FE-8B8BD762E9D9}"/>
          </ac:spMkLst>
        </pc:spChg>
      </pc:sldChg>
      <pc:sldChg chg="addSp delSp modSp">
        <pc:chgData name="Adhikari, Ramesh" userId="S::radhikari@augusta.edu::2b203ecd-78f5-478b-96b0-79d88d6a82ef" providerId="AD" clId="Web-{F63DFF52-C53A-6337-DED6-3BE34E0C9BE0}" dt="2024-05-28T18:23:53.657" v="307" actId="20577"/>
        <pc:sldMkLst>
          <pc:docMk/>
          <pc:sldMk cId="1656717533" sldId="269"/>
        </pc:sldMkLst>
        <pc:spChg chg="add mod">
          <ac:chgData name="Adhikari, Ramesh" userId="S::radhikari@augusta.edu::2b203ecd-78f5-478b-96b0-79d88d6a82ef" providerId="AD" clId="Web-{F63DFF52-C53A-6337-DED6-3BE34E0C9BE0}" dt="2024-05-28T18:23:53.657" v="307" actId="20577"/>
          <ac:spMkLst>
            <pc:docMk/>
            <pc:sldMk cId="1656717533" sldId="269"/>
            <ac:spMk id="3" creationId="{6CD0A05F-33B2-7C1F-268F-74D454D7C924}"/>
          </ac:spMkLst>
        </pc:spChg>
        <pc:spChg chg="add mod">
          <ac:chgData name="Adhikari, Ramesh" userId="S::radhikari@augusta.edu::2b203ecd-78f5-478b-96b0-79d88d6a82ef" providerId="AD" clId="Web-{F63DFF52-C53A-6337-DED6-3BE34E0C9BE0}" dt="2024-05-28T17:50:19.630" v="258" actId="1076"/>
          <ac:spMkLst>
            <pc:docMk/>
            <pc:sldMk cId="1656717533" sldId="269"/>
            <ac:spMk id="7" creationId="{8ED413D6-841F-D3B1-28A8-F132BC896D7F}"/>
          </ac:spMkLst>
        </pc:spChg>
        <pc:spChg chg="del mod">
          <ac:chgData name="Adhikari, Ramesh" userId="S::radhikari@augusta.edu::2b203ecd-78f5-478b-96b0-79d88d6a82ef" providerId="AD" clId="Web-{F63DFF52-C53A-6337-DED6-3BE34E0C9BE0}" dt="2024-05-28T17:50:03.738" v="255"/>
          <ac:spMkLst>
            <pc:docMk/>
            <pc:sldMk cId="1656717533" sldId="269"/>
            <ac:spMk id="16" creationId="{48EFC9AF-9CFC-B642-B6F4-28CCE3255B31}"/>
          </ac:spMkLst>
        </pc:spChg>
      </pc:sldChg>
      <pc:sldChg chg="addSp delSp modSp">
        <pc:chgData name="Adhikari, Ramesh" userId="S::radhikari@augusta.edu::2b203ecd-78f5-478b-96b0-79d88d6a82ef" providerId="AD" clId="Web-{F63DFF52-C53A-6337-DED6-3BE34E0C9BE0}" dt="2024-05-28T16:54:00.073" v="15" actId="14100"/>
        <pc:sldMkLst>
          <pc:docMk/>
          <pc:sldMk cId="1996093850" sldId="277"/>
        </pc:sldMkLst>
        <pc:spChg chg="mod">
          <ac:chgData name="Adhikari, Ramesh" userId="S::radhikari@augusta.edu::2b203ecd-78f5-478b-96b0-79d88d6a82ef" providerId="AD" clId="Web-{F63DFF52-C53A-6337-DED6-3BE34E0C9BE0}" dt="2024-05-28T16:54:00.073" v="15" actId="14100"/>
          <ac:spMkLst>
            <pc:docMk/>
            <pc:sldMk cId="1996093850" sldId="277"/>
            <ac:spMk id="3" creationId="{548AF42E-9D47-9549-8647-AE3C24F8B78B}"/>
          </ac:spMkLst>
        </pc:spChg>
        <pc:picChg chg="del">
          <ac:chgData name="Adhikari, Ramesh" userId="S::radhikari@augusta.edu::2b203ecd-78f5-478b-96b0-79d88d6a82ef" providerId="AD" clId="Web-{F63DFF52-C53A-6337-DED6-3BE34E0C9BE0}" dt="2024-05-28T16:53:43.135" v="12"/>
          <ac:picMkLst>
            <pc:docMk/>
            <pc:sldMk cId="1996093850" sldId="277"/>
            <ac:picMk id="5" creationId="{E429C639-9EBB-6DBF-9C70-A2DA97AE076A}"/>
          </ac:picMkLst>
        </pc:picChg>
        <pc:picChg chg="add mod">
          <ac:chgData name="Adhikari, Ramesh" userId="S::radhikari@augusta.edu::2b203ecd-78f5-478b-96b0-79d88d6a82ef" providerId="AD" clId="Web-{F63DFF52-C53A-6337-DED6-3BE34E0C9BE0}" dt="2024-05-28T16:53:57.010" v="14" actId="1076"/>
          <ac:picMkLst>
            <pc:docMk/>
            <pc:sldMk cId="1996093850" sldId="277"/>
            <ac:picMk id="6" creationId="{3F2A7829-D4A5-C3A0-7F4B-27138CCF896D}"/>
          </ac:picMkLst>
        </pc:picChg>
      </pc:sldChg>
      <pc:sldChg chg="modSp">
        <pc:chgData name="Adhikari, Ramesh" userId="S::radhikari@augusta.edu::2b203ecd-78f5-478b-96b0-79d88d6a82ef" providerId="AD" clId="Web-{F63DFF52-C53A-6337-DED6-3BE34E0C9BE0}" dt="2024-05-28T17:11:56.366" v="45" actId="20577"/>
        <pc:sldMkLst>
          <pc:docMk/>
          <pc:sldMk cId="3803548440" sldId="338"/>
        </pc:sldMkLst>
        <pc:spChg chg="mod">
          <ac:chgData name="Adhikari, Ramesh" userId="S::radhikari@augusta.edu::2b203ecd-78f5-478b-96b0-79d88d6a82ef" providerId="AD" clId="Web-{F63DFF52-C53A-6337-DED6-3BE34E0C9BE0}" dt="2024-05-28T17:11:56.366" v="45" actId="20577"/>
          <ac:spMkLst>
            <pc:docMk/>
            <pc:sldMk cId="3803548440" sldId="338"/>
            <ac:spMk id="3" creationId="{2259432C-83DD-0249-ABAA-92F52EC75D9E}"/>
          </ac:spMkLst>
        </pc:spChg>
      </pc:sldChg>
      <pc:sldChg chg="modSp">
        <pc:chgData name="Adhikari, Ramesh" userId="S::radhikari@augusta.edu::2b203ecd-78f5-478b-96b0-79d88d6a82ef" providerId="AD" clId="Web-{F63DFF52-C53A-6337-DED6-3BE34E0C9BE0}" dt="2024-05-28T17:14:52.878" v="46" actId="1076"/>
        <pc:sldMkLst>
          <pc:docMk/>
          <pc:sldMk cId="3864593842" sldId="339"/>
        </pc:sldMkLst>
        <pc:spChg chg="mod">
          <ac:chgData name="Adhikari, Ramesh" userId="S::radhikari@augusta.edu::2b203ecd-78f5-478b-96b0-79d88d6a82ef" providerId="AD" clId="Web-{F63DFF52-C53A-6337-DED6-3BE34E0C9BE0}" dt="2024-05-28T17:14:52.878" v="46" actId="1076"/>
          <ac:spMkLst>
            <pc:docMk/>
            <pc:sldMk cId="3864593842" sldId="339"/>
            <ac:spMk id="7" creationId="{19A0D944-110F-3F46-472E-A3718D2CFF44}"/>
          </ac:spMkLst>
        </pc:spChg>
      </pc:sldChg>
      <pc:sldChg chg="modSp">
        <pc:chgData name="Adhikari, Ramesh" userId="S::radhikari@augusta.edu::2b203ecd-78f5-478b-96b0-79d88d6a82ef" providerId="AD" clId="Web-{F63DFF52-C53A-6337-DED6-3BE34E0C9BE0}" dt="2024-05-28T17:42:21.788" v="49" actId="1076"/>
        <pc:sldMkLst>
          <pc:docMk/>
          <pc:sldMk cId="2371884556" sldId="340"/>
        </pc:sldMkLst>
        <pc:spChg chg="mod">
          <ac:chgData name="Adhikari, Ramesh" userId="S::radhikari@augusta.edu::2b203ecd-78f5-478b-96b0-79d88d6a82ef" providerId="AD" clId="Web-{F63DFF52-C53A-6337-DED6-3BE34E0C9BE0}" dt="2024-05-28T17:42:21.788" v="49" actId="1076"/>
          <ac:spMkLst>
            <pc:docMk/>
            <pc:sldMk cId="2371884556" sldId="340"/>
            <ac:spMk id="3" creationId="{FE4631C0-66E9-334D-948D-947FD40639F1}"/>
          </ac:spMkLst>
        </pc:spChg>
      </pc:sldChg>
      <pc:sldChg chg="modSp">
        <pc:chgData name="Adhikari, Ramesh" userId="S::radhikari@augusta.edu::2b203ecd-78f5-478b-96b0-79d88d6a82ef" providerId="AD" clId="Web-{F63DFF52-C53A-6337-DED6-3BE34E0C9BE0}" dt="2024-05-28T17:17:00.136" v="47" actId="1076"/>
        <pc:sldMkLst>
          <pc:docMk/>
          <pc:sldMk cId="3476550721" sldId="341"/>
        </pc:sldMkLst>
        <pc:picChg chg="mod">
          <ac:chgData name="Adhikari, Ramesh" userId="S::radhikari@augusta.edu::2b203ecd-78f5-478b-96b0-79d88d6a82ef" providerId="AD" clId="Web-{F63DFF52-C53A-6337-DED6-3BE34E0C9BE0}" dt="2024-05-28T17:17:00.136" v="47" actId="1076"/>
          <ac:picMkLst>
            <pc:docMk/>
            <pc:sldMk cId="3476550721" sldId="341"/>
            <ac:picMk id="6" creationId="{435787B7-F61A-DB4C-AE81-70220C11114C}"/>
          </ac:picMkLst>
        </pc:picChg>
      </pc:sldChg>
      <pc:sldChg chg="addSp delSp modSp">
        <pc:chgData name="Adhikari, Ramesh" userId="S::radhikari@augusta.edu::2b203ecd-78f5-478b-96b0-79d88d6a82ef" providerId="AD" clId="Web-{F63DFF52-C53A-6337-DED6-3BE34E0C9BE0}" dt="2024-05-28T16:45:35.853" v="11" actId="1076"/>
        <pc:sldMkLst>
          <pc:docMk/>
          <pc:sldMk cId="2681773350" sldId="359"/>
        </pc:sldMkLst>
        <pc:picChg chg="del">
          <ac:chgData name="Adhikari, Ramesh" userId="S::radhikari@augusta.edu::2b203ecd-78f5-478b-96b0-79d88d6a82ef" providerId="AD" clId="Web-{F63DFF52-C53A-6337-DED6-3BE34E0C9BE0}" dt="2024-05-28T16:45:25.993" v="9"/>
          <ac:picMkLst>
            <pc:docMk/>
            <pc:sldMk cId="2681773350" sldId="359"/>
            <ac:picMk id="5" creationId="{3220C9A6-3AC0-A4E6-1CBA-3B3759E1820B}"/>
          </ac:picMkLst>
        </pc:picChg>
        <pc:picChg chg="add mod">
          <ac:chgData name="Adhikari, Ramesh" userId="S::radhikari@augusta.edu::2b203ecd-78f5-478b-96b0-79d88d6a82ef" providerId="AD" clId="Web-{F63DFF52-C53A-6337-DED6-3BE34E0C9BE0}" dt="2024-05-28T16:45:35.853" v="11" actId="1076"/>
          <ac:picMkLst>
            <pc:docMk/>
            <pc:sldMk cId="2681773350" sldId="359"/>
            <ac:picMk id="6" creationId="{CADC8BC5-61C9-4CD7-9C48-0041B67A4CDB}"/>
          </ac:picMkLst>
        </pc:picChg>
      </pc:sldChg>
      <pc:sldChg chg="addSp delSp modSp">
        <pc:chgData name="Adhikari, Ramesh" userId="S::radhikari@augusta.edu::2b203ecd-78f5-478b-96b0-79d88d6a82ef" providerId="AD" clId="Web-{F63DFF52-C53A-6337-DED6-3BE34E0C9BE0}" dt="2024-05-28T16:38:11.245" v="8" actId="14100"/>
        <pc:sldMkLst>
          <pc:docMk/>
          <pc:sldMk cId="3431996742" sldId="360"/>
        </pc:sldMkLst>
        <pc:picChg chg="add del mod">
          <ac:chgData name="Adhikari, Ramesh" userId="S::radhikari@augusta.edu::2b203ecd-78f5-478b-96b0-79d88d6a82ef" providerId="AD" clId="Web-{F63DFF52-C53A-6337-DED6-3BE34E0C9BE0}" dt="2024-05-28T16:37:50.010" v="5"/>
          <ac:picMkLst>
            <pc:docMk/>
            <pc:sldMk cId="3431996742" sldId="360"/>
            <ac:picMk id="8" creationId="{B22DE47D-2861-D832-F96B-40CEF4DFE093}"/>
          </ac:picMkLst>
        </pc:picChg>
        <pc:picChg chg="add mod">
          <ac:chgData name="Adhikari, Ramesh" userId="S::radhikari@augusta.edu::2b203ecd-78f5-478b-96b0-79d88d6a82ef" providerId="AD" clId="Web-{F63DFF52-C53A-6337-DED6-3BE34E0C9BE0}" dt="2024-05-28T16:38:11.245" v="8" actId="14100"/>
          <ac:picMkLst>
            <pc:docMk/>
            <pc:sldMk cId="3431996742" sldId="360"/>
            <ac:picMk id="9" creationId="{B1B186A3-54C3-6C45-1444-3B9D648579B8}"/>
          </ac:picMkLst>
        </pc:picChg>
        <pc:picChg chg="del">
          <ac:chgData name="Adhikari, Ramesh" userId="S::radhikari@augusta.edu::2b203ecd-78f5-478b-96b0-79d88d6a82ef" providerId="AD" clId="Web-{F63DFF52-C53A-6337-DED6-3BE34E0C9BE0}" dt="2024-05-28T15:24:37.018" v="0"/>
          <ac:picMkLst>
            <pc:docMk/>
            <pc:sldMk cId="3431996742" sldId="360"/>
            <ac:picMk id="31" creationId="{83398680-392B-97DE-0E7C-631B094E9805}"/>
          </ac:picMkLst>
        </pc:picChg>
      </pc:sldChg>
    </pc:docChg>
  </pc:docChgLst>
  <pc:docChgLst>
    <pc:chgData name="Adhikari, Ramesh" userId="S::radhikari@augusta.edu::2b203ecd-78f5-478b-96b0-79d88d6a82ef" providerId="AD" clId="Web-{EF2F2B5C-9528-3B87-92DB-65986B5239C6}"/>
    <pc:docChg chg="modSld">
      <pc:chgData name="Adhikari, Ramesh" userId="S::radhikari@augusta.edu::2b203ecd-78f5-478b-96b0-79d88d6a82ef" providerId="AD" clId="Web-{EF2F2B5C-9528-3B87-92DB-65986B5239C6}" dt="2024-05-30T17:16:34.587" v="35" actId="1076"/>
      <pc:docMkLst>
        <pc:docMk/>
      </pc:docMkLst>
      <pc:sldChg chg="modSp">
        <pc:chgData name="Adhikari, Ramesh" userId="S::radhikari@augusta.edu::2b203ecd-78f5-478b-96b0-79d88d6a82ef" providerId="AD" clId="Web-{EF2F2B5C-9528-3B87-92DB-65986B5239C6}" dt="2024-05-30T17:11:19.718" v="3" actId="20577"/>
        <pc:sldMkLst>
          <pc:docMk/>
          <pc:sldMk cId="3864593842" sldId="339"/>
        </pc:sldMkLst>
        <pc:spChg chg="mod">
          <ac:chgData name="Adhikari, Ramesh" userId="S::radhikari@augusta.edu::2b203ecd-78f5-478b-96b0-79d88d6a82ef" providerId="AD" clId="Web-{EF2F2B5C-9528-3B87-92DB-65986B5239C6}" dt="2024-05-30T17:11:19.718" v="3" actId="20577"/>
          <ac:spMkLst>
            <pc:docMk/>
            <pc:sldMk cId="3864593842" sldId="339"/>
            <ac:spMk id="2" creationId="{AA4AAF96-6C8E-A34B-9FC9-6634297B9EFE}"/>
          </ac:spMkLst>
        </pc:spChg>
      </pc:sldChg>
      <pc:sldChg chg="modSp">
        <pc:chgData name="Adhikari, Ramesh" userId="S::radhikari@augusta.edu::2b203ecd-78f5-478b-96b0-79d88d6a82ef" providerId="AD" clId="Web-{EF2F2B5C-9528-3B87-92DB-65986B5239C6}" dt="2024-05-30T17:13:01.143" v="34" actId="1076"/>
        <pc:sldMkLst>
          <pc:docMk/>
          <pc:sldMk cId="3682372957" sldId="352"/>
        </pc:sldMkLst>
        <pc:spChg chg="mod">
          <ac:chgData name="Adhikari, Ramesh" userId="S::radhikari@augusta.edu::2b203ecd-78f5-478b-96b0-79d88d6a82ef" providerId="AD" clId="Web-{EF2F2B5C-9528-3B87-92DB-65986B5239C6}" dt="2024-05-30T17:11:25.968" v="11" actId="20577"/>
          <ac:spMkLst>
            <pc:docMk/>
            <pc:sldMk cId="3682372957" sldId="352"/>
            <ac:spMk id="2" creationId="{AA4AAF96-6C8E-A34B-9FC9-6634297B9EFE}"/>
          </ac:spMkLst>
        </pc:spChg>
        <pc:spChg chg="mod">
          <ac:chgData name="Adhikari, Ramesh" userId="S::radhikari@augusta.edu::2b203ecd-78f5-478b-96b0-79d88d6a82ef" providerId="AD" clId="Web-{EF2F2B5C-9528-3B87-92DB-65986B5239C6}" dt="2024-05-30T17:13:01.143" v="34" actId="1076"/>
          <ac:spMkLst>
            <pc:docMk/>
            <pc:sldMk cId="3682372957" sldId="352"/>
            <ac:spMk id="61" creationId="{D1800643-DB07-3FC7-49F3-EA10FBE4C221}"/>
          </ac:spMkLst>
        </pc:spChg>
      </pc:sldChg>
      <pc:sldChg chg="modSp">
        <pc:chgData name="Adhikari, Ramesh" userId="S::radhikari@augusta.edu::2b203ecd-78f5-478b-96b0-79d88d6a82ef" providerId="AD" clId="Web-{EF2F2B5C-9528-3B87-92DB-65986B5239C6}" dt="2024-05-30T17:12:26.689" v="29" actId="1076"/>
        <pc:sldMkLst>
          <pc:docMk/>
          <pc:sldMk cId="3857402059" sldId="353"/>
        </pc:sldMkLst>
        <pc:spChg chg="mod">
          <ac:chgData name="Adhikari, Ramesh" userId="S::radhikari@augusta.edu::2b203ecd-78f5-478b-96b0-79d88d6a82ef" providerId="AD" clId="Web-{EF2F2B5C-9528-3B87-92DB-65986B5239C6}" dt="2024-05-30T17:11:56.063" v="26" actId="20577"/>
          <ac:spMkLst>
            <pc:docMk/>
            <pc:sldMk cId="3857402059" sldId="353"/>
            <ac:spMk id="2" creationId="{AA4AAF96-6C8E-A34B-9FC9-6634297B9EFE}"/>
          </ac:spMkLst>
        </pc:spChg>
        <pc:spChg chg="mod">
          <ac:chgData name="Adhikari, Ramesh" userId="S::radhikari@augusta.edu::2b203ecd-78f5-478b-96b0-79d88d6a82ef" providerId="AD" clId="Web-{EF2F2B5C-9528-3B87-92DB-65986B5239C6}" dt="2024-05-30T17:12:26.689" v="29" actId="1076"/>
          <ac:spMkLst>
            <pc:docMk/>
            <pc:sldMk cId="3857402059" sldId="353"/>
            <ac:spMk id="8" creationId="{51C89FD2-45EE-6283-02CA-35D8AE8CE2C5}"/>
          </ac:spMkLst>
        </pc:spChg>
      </pc:sldChg>
      <pc:sldChg chg="modSp">
        <pc:chgData name="Adhikari, Ramesh" userId="S::radhikari@augusta.edu::2b203ecd-78f5-478b-96b0-79d88d6a82ef" providerId="AD" clId="Web-{EF2F2B5C-9528-3B87-92DB-65986B5239C6}" dt="2024-05-30T17:16:34.587" v="35" actId="1076"/>
        <pc:sldMkLst>
          <pc:docMk/>
          <pc:sldMk cId="754344652" sldId="357"/>
        </pc:sldMkLst>
        <pc:spChg chg="mod">
          <ac:chgData name="Adhikari, Ramesh" userId="S::radhikari@augusta.edu::2b203ecd-78f5-478b-96b0-79d88d6a82ef" providerId="AD" clId="Web-{EF2F2B5C-9528-3B87-92DB-65986B5239C6}" dt="2024-05-30T17:16:34.587" v="35" actId="1076"/>
          <ac:spMkLst>
            <pc:docMk/>
            <pc:sldMk cId="754344652" sldId="357"/>
            <ac:spMk id="8" creationId="{6AE42F5E-AD9E-7640-88D9-2C70AD739CBB}"/>
          </ac:spMkLst>
        </pc:spChg>
      </pc:sldChg>
    </pc:docChg>
  </pc:docChgLst>
  <pc:docChgLst>
    <pc:chgData name="Adhikari, Ramesh" userId="S::radhikari@augusta.edu::2b203ecd-78f5-478b-96b0-79d88d6a82ef" providerId="AD" clId="Web-{137AC424-E62D-696C-3509-6CD6B348023F}"/>
    <pc:docChg chg="modSld">
      <pc:chgData name="Adhikari, Ramesh" userId="S::radhikari@augusta.edu::2b203ecd-78f5-478b-96b0-79d88d6a82ef" providerId="AD" clId="Web-{137AC424-E62D-696C-3509-6CD6B348023F}" dt="2024-05-29T17:17:52.965" v="0" actId="1076"/>
      <pc:docMkLst>
        <pc:docMk/>
      </pc:docMkLst>
      <pc:sldChg chg="modSp">
        <pc:chgData name="Adhikari, Ramesh" userId="S::radhikari@augusta.edu::2b203ecd-78f5-478b-96b0-79d88d6a82ef" providerId="AD" clId="Web-{137AC424-E62D-696C-3509-6CD6B348023F}" dt="2024-05-29T17:17:52.965" v="0" actId="1076"/>
        <pc:sldMkLst>
          <pc:docMk/>
          <pc:sldMk cId="1435537978" sldId="355"/>
        </pc:sldMkLst>
        <pc:spChg chg="mod">
          <ac:chgData name="Adhikari, Ramesh" userId="S::radhikari@augusta.edu::2b203ecd-78f5-478b-96b0-79d88d6a82ef" providerId="AD" clId="Web-{137AC424-E62D-696C-3509-6CD6B348023F}" dt="2024-05-29T17:17:52.965" v="0" actId="1076"/>
          <ac:spMkLst>
            <pc:docMk/>
            <pc:sldMk cId="1435537978" sldId="355"/>
            <ac:spMk id="21" creationId="{2E842DBF-84CC-6CF2-CC65-24D450911915}"/>
          </ac:spMkLst>
        </pc:spChg>
      </pc:sldChg>
    </pc:docChg>
  </pc:docChgLst>
  <pc:docChgLst>
    <pc:chgData name="Adhikari, Ramesh" userId="S::radhikari@augusta.edu::2b203ecd-78f5-478b-96b0-79d88d6a82ef" providerId="AD" clId="Web-{901E148A-8297-90CA-4D27-3F1201FDEE32}"/>
    <pc:docChg chg="addSld">
      <pc:chgData name="Adhikari, Ramesh" userId="S::radhikari@augusta.edu::2b203ecd-78f5-478b-96b0-79d88d6a82ef" providerId="AD" clId="Web-{901E148A-8297-90CA-4D27-3F1201FDEE32}" dt="2024-05-28T19:04:52.502" v="0"/>
      <pc:docMkLst>
        <pc:docMk/>
      </pc:docMkLst>
      <pc:sldChg chg="add">
        <pc:chgData name="Adhikari, Ramesh" userId="S::radhikari@augusta.edu::2b203ecd-78f5-478b-96b0-79d88d6a82ef" providerId="AD" clId="Web-{901E148A-8297-90CA-4D27-3F1201FDEE32}" dt="2024-05-28T19:04:52.502" v="0"/>
        <pc:sldMkLst>
          <pc:docMk/>
          <pc:sldMk cId="3668939245"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3CF35-A45D-374C-BD1F-CEB2BFF209DB}" type="datetimeFigureOut">
              <a:rPr lang="en-US" smtClean="0"/>
              <a:t>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212979-A348-DD43-9ACC-E21791D8C3F3}" type="slidenum">
              <a:rPr lang="en-US" smtClean="0"/>
              <a:t>‹#›</a:t>
            </a:fld>
            <a:endParaRPr lang="en-US"/>
          </a:p>
        </p:txBody>
      </p:sp>
    </p:spTree>
    <p:extLst>
      <p:ext uri="{BB962C8B-B14F-4D97-AF65-F5344CB8AC3E}">
        <p14:creationId xmlns:p14="http://schemas.microsoft.com/office/powerpoint/2010/main" val="1421415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Garamond" panose="02020404030301010803" pitchFamily="18" charset="0"/>
              </a:rPr>
              <a:t>Hello everyone, good afternoon. My name is Ramesh Adhikari, and I am a PhD student at Augusta University.</a:t>
            </a:r>
          </a:p>
          <a:p>
            <a:r>
              <a:rPr lang="en-US" sz="1400" dirty="0">
                <a:latin typeface="Garamond" panose="02020404030301010803" pitchFamily="18" charset="0"/>
              </a:rPr>
              <a:t>Today, I will be presenting our paper titled "Stable Blockchain Sharding under Adversarial Transaction Generation.”</a:t>
            </a:r>
          </a:p>
          <a:p>
            <a:r>
              <a:rPr lang="en-US" sz="1400" dirty="0">
                <a:latin typeface="Garamond" panose="02020404030301010803" pitchFamily="18" charset="0"/>
              </a:rPr>
              <a:t>This is a joint work with my PhD advisor, Dr. Costas Busch, and Dr. Dariusz R. Kowalski.</a:t>
            </a:r>
          </a:p>
        </p:txBody>
      </p:sp>
      <p:sp>
        <p:nvSpPr>
          <p:cNvPr id="4" name="Slide Number Placeholder 3"/>
          <p:cNvSpPr>
            <a:spLocks noGrp="1"/>
          </p:cNvSpPr>
          <p:nvPr>
            <p:ph type="sldNum" sz="quarter" idx="5"/>
          </p:nvPr>
        </p:nvSpPr>
        <p:spPr/>
        <p:txBody>
          <a:bodyPr/>
          <a:lstStyle/>
          <a:p>
            <a:fld id="{30212979-A348-DD43-9ACC-E21791D8C3F3}" type="slidenum">
              <a:rPr lang="en-US" smtClean="0"/>
              <a:t>0</a:t>
            </a:fld>
            <a:endParaRPr lang="en-US"/>
          </a:p>
        </p:txBody>
      </p:sp>
    </p:spTree>
    <p:extLst>
      <p:ext uri="{BB962C8B-B14F-4D97-AF65-F5344CB8AC3E}">
        <p14:creationId xmlns:p14="http://schemas.microsoft.com/office/powerpoint/2010/main" val="47505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adversarial model is inspired by Adversarial Queueing Theory in networks, where packets are injected continuously.</a:t>
            </a:r>
          </a:p>
          <a:p>
            <a:endParaRPr lang="en-US" sz="2400" dirty="0"/>
          </a:p>
          <a:p>
            <a:r>
              <a:rPr lang="en-US" sz="2400" dirty="0"/>
              <a:t> It models security issues, such as Denial of Service (DOS) attacks in blockchain sharding systems, where the adversary attempts to make the system unstable by injecting too many  transactions.</a:t>
            </a:r>
          </a:p>
          <a:p>
            <a:pPr marL="914400" lvl="1" indent="-457200"/>
            <a:endParaRPr lang="en-US" sz="2000" dirty="0">
              <a:latin typeface="Garamond"/>
            </a:endParaRPr>
          </a:p>
        </p:txBody>
      </p:sp>
      <p:sp>
        <p:nvSpPr>
          <p:cNvPr id="4" name="Slide Number Placeholder 3"/>
          <p:cNvSpPr>
            <a:spLocks noGrp="1"/>
          </p:cNvSpPr>
          <p:nvPr>
            <p:ph type="sldNum" sz="quarter" idx="5"/>
          </p:nvPr>
        </p:nvSpPr>
        <p:spPr/>
        <p:txBody>
          <a:bodyPr/>
          <a:lstStyle/>
          <a:p>
            <a:fld id="{30212979-A348-DD43-9ACC-E21791D8C3F3}" type="slidenum">
              <a:rPr lang="en-US" smtClean="0"/>
              <a:t>9</a:t>
            </a:fld>
            <a:endParaRPr lang="en-US"/>
          </a:p>
        </p:txBody>
      </p:sp>
    </p:spTree>
    <p:extLst>
      <p:ext uri="{BB962C8B-B14F-4D97-AF65-F5344CB8AC3E}">
        <p14:creationId xmlns:p14="http://schemas.microsoft.com/office/powerpoint/2010/main" val="3023491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provide the following contributions:</a:t>
                </a:r>
              </a:p>
              <a:p>
                <a:endParaRPr lang="en-US" dirty="0"/>
              </a:p>
              <a:p>
                <a:r>
                  <a:rPr lang="en-US" dirty="0"/>
                  <a:t>First, we establish the absolute upper bound on the transaction injection rate </a:t>
                </a:r>
                <a14:m>
                  <m:oMath xmlns:m="http://schemas.openxmlformats.org/officeDocument/2006/math">
                    <m:r>
                      <a:rPr lang="en-US" sz="1200" i="1" smtClean="0">
                        <a:solidFill>
                          <a:prstClr val="black"/>
                        </a:solidFill>
                        <a:latin typeface="Cambria Math" panose="02040503050406030204" pitchFamily="18" charset="0"/>
                        <a:cs typeface="Calibri" panose="020F0502020204030204"/>
                      </a:rPr>
                      <m:t>𝜌</m:t>
                    </m:r>
                    <m:r>
                      <a:rPr lang="en-US" sz="1200" i="1" smtClean="0">
                        <a:solidFill>
                          <a:prstClr val="black"/>
                        </a:solidFill>
                        <a:latin typeface="Cambria Math" panose="02040503050406030204" pitchFamily="18" charset="0"/>
                        <a:cs typeface="Calibri" panose="020F0502020204030204"/>
                      </a:rPr>
                      <m:t>≤</m:t>
                    </m:r>
                    <m:r>
                      <a:rPr lang="en-US" sz="1200" i="1" smtClean="0">
                        <a:solidFill>
                          <a:prstClr val="black"/>
                        </a:solidFill>
                        <a:latin typeface="Cambria Math" panose="02040503050406030204" pitchFamily="18" charset="0"/>
                        <a:cs typeface="Calibri" panose="020F0502020204030204"/>
                      </a:rPr>
                      <m:t>𝑚𝑎𝑥</m:t>
                    </m:r>
                    <m:d>
                      <m:dPr>
                        <m:begChr m:val="{"/>
                        <m:endChr m:val="}"/>
                        <m:ctrlPr>
                          <a:rPr lang="en-US" sz="1200" i="1" smtClean="0">
                            <a:solidFill>
                              <a:prstClr val="black"/>
                            </a:solidFill>
                            <a:latin typeface="Cambria Math" panose="02040503050406030204" pitchFamily="18" charset="0"/>
                            <a:cs typeface="Calibri" panose="020F0502020204030204"/>
                          </a:rPr>
                        </m:ctrlPr>
                      </m:dPr>
                      <m:e>
                        <m:f>
                          <m:fPr>
                            <m:ctrlPr>
                              <a:rPr lang="en-US" sz="1200" i="1">
                                <a:solidFill>
                                  <a:prstClr val="black"/>
                                </a:solidFill>
                                <a:latin typeface="Cambria Math" panose="02040503050406030204" pitchFamily="18" charset="0"/>
                                <a:cs typeface="Calibri" panose="020F0502020204030204"/>
                              </a:rPr>
                            </m:ctrlPr>
                          </m:fPr>
                          <m:num>
                            <m:r>
                              <a:rPr lang="en-US" sz="1200" b="0" i="1" smtClean="0">
                                <a:solidFill>
                                  <a:prstClr val="black"/>
                                </a:solidFill>
                                <a:latin typeface="Cambria Math" panose="02040503050406030204" pitchFamily="18" charset="0"/>
                                <a:cs typeface="Calibri" panose="020F0502020204030204"/>
                              </a:rPr>
                              <m:t>2</m:t>
                            </m:r>
                          </m:num>
                          <m:den>
                            <m:r>
                              <a:rPr lang="en-US" sz="1200" i="1">
                                <a:solidFill>
                                  <a:prstClr val="black"/>
                                </a:solidFill>
                                <a:latin typeface="Cambria Math" panose="02040503050406030204" pitchFamily="18" charset="0"/>
                                <a:cs typeface="Calibri" panose="020F0502020204030204"/>
                              </a:rPr>
                              <m:t>𝑘</m:t>
                            </m:r>
                            <m:r>
                              <a:rPr lang="en-US" sz="1200" b="0" i="1" smtClean="0">
                                <a:solidFill>
                                  <a:prstClr val="black"/>
                                </a:solidFill>
                                <a:latin typeface="Cambria Math" panose="02040503050406030204" pitchFamily="18" charset="0"/>
                                <a:cs typeface="Calibri" panose="020F0502020204030204"/>
                              </a:rPr>
                              <m:t>+1</m:t>
                            </m:r>
                          </m:den>
                        </m:f>
                        <m:r>
                          <a:rPr lang="en-US" sz="1200" i="1">
                            <a:solidFill>
                              <a:prstClr val="black"/>
                            </a:solidFill>
                            <a:latin typeface="Cambria Math" panose="02040503050406030204" pitchFamily="18" charset="0"/>
                            <a:cs typeface="Calibri" panose="020F0502020204030204"/>
                          </a:rPr>
                          <m:t>,</m:t>
                        </m:r>
                        <m:f>
                          <m:fPr>
                            <m:ctrlPr>
                              <a:rPr lang="en-US" sz="1200" i="1">
                                <a:solidFill>
                                  <a:prstClr val="black"/>
                                </a:solidFill>
                                <a:latin typeface="Cambria Math" panose="02040503050406030204" pitchFamily="18" charset="0"/>
                                <a:cs typeface="Calibri" panose="020F0502020204030204"/>
                              </a:rPr>
                            </m:ctrlPr>
                          </m:fPr>
                          <m:num>
                            <m:r>
                              <a:rPr lang="en-US" sz="1200" b="0" i="1" smtClean="0">
                                <a:solidFill>
                                  <a:prstClr val="black"/>
                                </a:solidFill>
                                <a:latin typeface="Cambria Math" panose="02040503050406030204" pitchFamily="18" charset="0"/>
                                <a:cs typeface="Calibri" panose="020F0502020204030204"/>
                              </a:rPr>
                              <m:t>2</m:t>
                            </m:r>
                          </m:num>
                          <m:den>
                            <m:rad>
                              <m:radPr>
                                <m:degHide m:val="on"/>
                                <m:ctrlPr>
                                  <a:rPr lang="en-US" sz="1200" i="1" dirty="0">
                                    <a:latin typeface="Cambria Math" panose="02040503050406030204" pitchFamily="18" charset="0"/>
                                  </a:rPr>
                                </m:ctrlPr>
                              </m:radPr>
                              <m:deg/>
                              <m:e>
                                <m:r>
                                  <a:rPr lang="en-US" sz="1200" b="0" i="1" dirty="0" smtClean="0">
                                    <a:latin typeface="Cambria Math" panose="02040503050406030204" pitchFamily="18" charset="0"/>
                                  </a:rPr>
                                  <m:t>2</m:t>
                                </m:r>
                                <m:r>
                                  <a:rPr lang="en-US" sz="1200" i="1" dirty="0">
                                    <a:latin typeface="Cambria Math" panose="02040503050406030204" pitchFamily="18" charset="0"/>
                                  </a:rPr>
                                  <m:t>𝑠</m:t>
                                </m:r>
                              </m:e>
                            </m:rad>
                            <m:r>
                              <m:rPr>
                                <m:nor/>
                              </m:rPr>
                              <a:rPr lang="en-US" sz="1200"/>
                              <m:t> </m:t>
                            </m:r>
                          </m:den>
                        </m:f>
                      </m:e>
                    </m:d>
                  </m:oMath>
                </a14:m>
                <a:r>
                  <a:rPr lang="en-US" dirty="0"/>
                  <a:t>, where s is the total number of shards and k is the maximum number of shards accessed by each transaction.</a:t>
                </a:r>
              </a:p>
              <a:p>
                <a:endParaRPr lang="en-US" dirty="0"/>
              </a:p>
            </p:txBody>
          </p:sp>
        </mc:Choice>
        <mc:Fallback xmlns="">
          <p:sp>
            <p:nvSpPr>
              <p:cNvPr id="3" name="Notes Placeholder 2"/>
              <p:cNvSpPr>
                <a:spLocks noGrp="1"/>
              </p:cNvSpPr>
              <p:nvPr>
                <p:ph type="body" idx="1"/>
              </p:nvPr>
            </p:nvSpPr>
            <p:spPr/>
            <p:txBody>
              <a:bodyPr/>
              <a:lstStyle/>
              <a:p>
                <a:r>
                  <a:rPr lang="en-US" dirty="0"/>
                  <a:t>We provide the following contributions:</a:t>
                </a:r>
              </a:p>
              <a:p>
                <a:endParaRPr lang="en-US" dirty="0"/>
              </a:p>
              <a:p>
                <a:r>
                  <a:rPr lang="en-US" dirty="0"/>
                  <a:t>First, we establish the absolute upper bound on the transaction injection rate </a:t>
                </a:r>
                <a:r>
                  <a:rPr lang="en-US" sz="1200" i="0">
                    <a:solidFill>
                      <a:prstClr val="black"/>
                    </a:solidFill>
                    <a:latin typeface="Cambria Math" panose="02040503050406030204" pitchFamily="18" charset="0"/>
                    <a:cs typeface="Calibri" panose="020F0502020204030204"/>
                  </a:rPr>
                  <a:t>𝜌≤𝑚𝑎𝑥{</a:t>
                </a:r>
                <a:r>
                  <a:rPr lang="en-US" sz="1200" b="0" i="0">
                    <a:solidFill>
                      <a:prstClr val="black"/>
                    </a:solidFill>
                    <a:latin typeface="Cambria Math" panose="02040503050406030204" pitchFamily="18" charset="0"/>
                    <a:cs typeface="Calibri" panose="020F0502020204030204"/>
                  </a:rPr>
                  <a:t>2/(</a:t>
                </a:r>
                <a:r>
                  <a:rPr lang="en-US" sz="1200" i="0">
                    <a:solidFill>
                      <a:prstClr val="black"/>
                    </a:solidFill>
                    <a:latin typeface="Cambria Math" panose="02040503050406030204" pitchFamily="18" charset="0"/>
                    <a:cs typeface="Calibri" panose="020F0502020204030204"/>
                  </a:rPr>
                  <a:t>𝑘</a:t>
                </a:r>
                <a:r>
                  <a:rPr lang="en-US" sz="1200" b="0" i="0">
                    <a:solidFill>
                      <a:prstClr val="black"/>
                    </a:solidFill>
                    <a:latin typeface="Cambria Math" panose="02040503050406030204" pitchFamily="18" charset="0"/>
                    <a:cs typeface="Calibri" panose="020F0502020204030204"/>
                  </a:rPr>
                  <a:t>+1)</a:t>
                </a:r>
                <a:r>
                  <a:rPr lang="en-US" sz="1200" i="0">
                    <a:solidFill>
                      <a:prstClr val="black"/>
                    </a:solidFill>
                    <a:latin typeface="Cambria Math" panose="02040503050406030204" pitchFamily="18" charset="0"/>
                    <a:cs typeface="Calibri" panose="020F0502020204030204"/>
                  </a:rPr>
                  <a:t>,</a:t>
                </a:r>
                <a:r>
                  <a:rPr lang="en-US" sz="1200" b="0" i="0">
                    <a:solidFill>
                      <a:prstClr val="black"/>
                    </a:solidFill>
                    <a:latin typeface="Cambria Math" panose="02040503050406030204" pitchFamily="18" charset="0"/>
                    <a:cs typeface="Calibri" panose="020F0502020204030204"/>
                  </a:rPr>
                  <a:t>2/(</a:t>
                </a:r>
                <a:r>
                  <a:rPr lang="en-US" sz="1200" b="0" i="0" dirty="0">
                    <a:solidFill>
                      <a:prstClr val="black"/>
                    </a:solidFill>
                    <a:latin typeface="Cambria Math" panose="02040503050406030204" pitchFamily="18" charset="0"/>
                    <a:cs typeface="Calibri" panose="020F0502020204030204"/>
                  </a:rPr>
                  <a:t>√</a:t>
                </a:r>
                <a:r>
                  <a:rPr lang="en-US" sz="1200" b="0" i="0" dirty="0">
                    <a:latin typeface="Cambria Math" panose="02040503050406030204" pitchFamily="18" charset="0"/>
                  </a:rPr>
                  <a:t>2</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s is the total number of shards and k is the maximum number of shards accessed by each transaction.</a:t>
                </a:r>
              </a:p>
              <a:p>
                <a:endParaRPr lang="en-US" dirty="0"/>
              </a:p>
              <a:p>
                <a:r>
                  <a:rPr lang="en-US" dirty="0"/>
                  <a:t>Next, we propose both a basic and a distributed scheduler to process transactions. For the basic scheduler, the upper bound on the injection rate is </a:t>
                </a:r>
                <a:r>
                  <a:rPr lang="en-US" sz="1200" i="0">
                    <a:solidFill>
                      <a:prstClr val="black"/>
                    </a:solidFill>
                    <a:latin typeface="Cambria Math" panose="02040503050406030204" pitchFamily="18" charset="0"/>
                    <a:cs typeface="Calibri" panose="020F0502020204030204"/>
                  </a:rPr>
                  <a:t>𝜌≤𝑚𝑎𝑥{1/18𝑘,1/(18</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For the distributed scheduler, the upper bound is</a:t>
                </a:r>
                <a:r>
                  <a:rPr lang="en-US" baseline="0" dirty="0"/>
                  <a:t> </a:t>
                </a:r>
                <a:r>
                  <a:rPr lang="en-US" sz="1200" i="0">
                    <a:solidFill>
                      <a:prstClr val="black"/>
                    </a:solidFill>
                    <a:latin typeface="Cambria Math" panose="02040503050406030204" pitchFamily="18" charset="0"/>
                    <a:cs typeface="Calibri" panose="020F0502020204030204"/>
                  </a:rPr>
                  <a:t>𝜌≤1/(𝑐𝑑 log^(2 )⁡𝑠 ) 𝑚𝑎𝑥{1/𝑘,1/(</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c</a:t>
                </a:r>
                <a:r>
                  <a:rPr lang="en-US" baseline="0" dirty="0"/>
                  <a:t> </a:t>
                </a:r>
                <a:r>
                  <a:rPr lang="en-US" dirty="0"/>
                  <a:t>is a constant and d is the worst distance of</a:t>
                </a:r>
                <a:r>
                  <a:rPr lang="en-US" baseline="0" dirty="0"/>
                  <a:t> any transaction to </a:t>
                </a:r>
                <a:r>
                  <a:rPr lang="en-US" dirty="0"/>
                  <a:t>the shards</a:t>
                </a:r>
                <a:r>
                  <a:rPr lang="en-US" baseline="0" dirty="0"/>
                  <a:t> it access</a:t>
                </a:r>
                <a:endParaRPr lang="en-US" dirty="0"/>
              </a:p>
              <a:p>
                <a:endParaRPr lang="en-US" dirty="0"/>
              </a:p>
              <a:p>
                <a:r>
                  <a:rPr lang="en-US" dirty="0"/>
                  <a:t>Finally, we present simulation results for these schedulers.</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10</a:t>
            </a:fld>
            <a:endParaRPr lang="en-US"/>
          </a:p>
        </p:txBody>
      </p:sp>
    </p:spTree>
    <p:extLst>
      <p:ext uri="{BB962C8B-B14F-4D97-AF65-F5344CB8AC3E}">
        <p14:creationId xmlns:p14="http://schemas.microsoft.com/office/powerpoint/2010/main" val="114587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Next, We provide a basic scheduler to process transaction, and provide the upper bound on the injection rate is </a:t>
                </a:r>
                <a14:m>
                  <m:oMath xmlns:m="http://schemas.openxmlformats.org/officeDocument/2006/math">
                    <m:r>
                      <a:rPr lang="en-US" sz="1200" i="1" smtClean="0">
                        <a:solidFill>
                          <a:prstClr val="black"/>
                        </a:solidFill>
                        <a:latin typeface="Cambria Math" panose="02040503050406030204" pitchFamily="18" charset="0"/>
                        <a:cs typeface="Calibri" panose="020F0502020204030204"/>
                      </a:rPr>
                      <m:t>𝜌</m:t>
                    </m:r>
                    <m:r>
                      <a:rPr lang="en-US" sz="1200" i="1" smtClean="0">
                        <a:solidFill>
                          <a:prstClr val="black"/>
                        </a:solidFill>
                        <a:latin typeface="Cambria Math" panose="02040503050406030204" pitchFamily="18" charset="0"/>
                        <a:cs typeface="Calibri" panose="020F0502020204030204"/>
                      </a:rPr>
                      <m:t>≤</m:t>
                    </m:r>
                    <m:r>
                      <a:rPr lang="en-US" sz="1200" i="1" smtClean="0">
                        <a:solidFill>
                          <a:prstClr val="black"/>
                        </a:solidFill>
                        <a:latin typeface="Cambria Math" panose="02040503050406030204" pitchFamily="18" charset="0"/>
                        <a:cs typeface="Calibri" panose="020F0502020204030204"/>
                      </a:rPr>
                      <m:t>𝑚𝑎𝑥</m:t>
                    </m:r>
                    <m:d>
                      <m:dPr>
                        <m:begChr m:val="{"/>
                        <m:endChr m:val="}"/>
                        <m:ctrlPr>
                          <a:rPr lang="en-US" sz="1200" i="1">
                            <a:solidFill>
                              <a:prstClr val="black"/>
                            </a:solidFill>
                            <a:latin typeface="Cambria Math" panose="02040503050406030204" pitchFamily="18" charset="0"/>
                            <a:cs typeface="Calibri" panose="020F0502020204030204"/>
                          </a:rPr>
                        </m:ctrlPr>
                      </m:dPr>
                      <m:e>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
                              <a:rPr lang="en-US" sz="1200" i="1">
                                <a:solidFill>
                                  <a:prstClr val="black"/>
                                </a:solidFill>
                                <a:latin typeface="Cambria Math" panose="02040503050406030204" pitchFamily="18" charset="0"/>
                                <a:cs typeface="Calibri" panose="020F0502020204030204"/>
                              </a:rPr>
                              <m:t>18</m:t>
                            </m:r>
                            <m:r>
                              <a:rPr lang="en-US" sz="1200" i="1">
                                <a:solidFill>
                                  <a:prstClr val="black"/>
                                </a:solidFill>
                                <a:latin typeface="Cambria Math" panose="02040503050406030204" pitchFamily="18" charset="0"/>
                                <a:cs typeface="Calibri" panose="020F0502020204030204"/>
                              </a:rPr>
                              <m:t>𝑘</m:t>
                            </m:r>
                          </m:den>
                        </m:f>
                        <m:r>
                          <a:rPr lang="en-US" sz="1200" i="1">
                            <a:solidFill>
                              <a:prstClr val="black"/>
                            </a:solidFill>
                            <a:latin typeface="Cambria Math" panose="02040503050406030204" pitchFamily="18" charset="0"/>
                            <a:cs typeface="Calibri" panose="020F0502020204030204"/>
                          </a:rPr>
                          <m:t>,</m:t>
                        </m:r>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
                              <a:rPr lang="en-US" sz="1200" i="1">
                                <a:solidFill>
                                  <a:prstClr val="black"/>
                                </a:solidFill>
                                <a:latin typeface="Cambria Math" panose="02040503050406030204" pitchFamily="18" charset="0"/>
                                <a:cs typeface="Calibri" panose="020F0502020204030204"/>
                              </a:rPr>
                              <m:t>18</m:t>
                            </m:r>
                            <m:rad>
                              <m:radPr>
                                <m:degHide m:val="on"/>
                                <m:ctrlPr>
                                  <a:rPr lang="en-US" sz="1200" i="1" dirty="0">
                                    <a:latin typeface="Cambria Math" panose="02040503050406030204" pitchFamily="18" charset="0"/>
                                  </a:rPr>
                                </m:ctrlPr>
                              </m:radPr>
                              <m:deg/>
                              <m:e>
                                <m:r>
                                  <a:rPr lang="en-US" sz="1200" i="1" dirty="0">
                                    <a:latin typeface="Cambria Math" panose="02040503050406030204" pitchFamily="18" charset="0"/>
                                  </a:rPr>
                                  <m:t>𝑠</m:t>
                                </m:r>
                              </m:e>
                            </m:rad>
                            <m:r>
                              <m:rPr>
                                <m:nor/>
                              </m:rPr>
                              <a:rPr lang="en-US" sz="1200"/>
                              <m:t> </m:t>
                            </m:r>
                          </m:den>
                        </m:f>
                      </m:e>
                    </m:d>
                  </m:oMath>
                </a14:m>
                <a:endParaRPr lang="en-US" dirty="0"/>
              </a:p>
            </p:txBody>
          </p:sp>
        </mc:Choice>
        <mc:Fallback xmlns="">
          <p:sp>
            <p:nvSpPr>
              <p:cNvPr id="3" name="Notes Placeholder 2"/>
              <p:cNvSpPr>
                <a:spLocks noGrp="1"/>
              </p:cNvSpPr>
              <p:nvPr>
                <p:ph type="body" idx="1"/>
              </p:nvPr>
            </p:nvSpPr>
            <p:spPr/>
            <p:txBody>
              <a:bodyPr/>
              <a:lstStyle/>
              <a:p>
                <a:r>
                  <a:rPr lang="en-US" dirty="0"/>
                  <a:t>We provide the following contributions:</a:t>
                </a:r>
              </a:p>
              <a:p>
                <a:endParaRPr lang="en-US" dirty="0"/>
              </a:p>
              <a:p>
                <a:r>
                  <a:rPr lang="en-US" dirty="0"/>
                  <a:t>First, we establish the absolute upper bound on the transaction injection rate </a:t>
                </a:r>
                <a:r>
                  <a:rPr lang="en-US" sz="1200" i="0">
                    <a:solidFill>
                      <a:prstClr val="black"/>
                    </a:solidFill>
                    <a:latin typeface="Cambria Math" panose="02040503050406030204" pitchFamily="18" charset="0"/>
                    <a:cs typeface="Calibri" panose="020F0502020204030204"/>
                  </a:rPr>
                  <a:t>𝜌≤𝑚𝑎𝑥{</a:t>
                </a:r>
                <a:r>
                  <a:rPr lang="en-US" sz="1200" b="0" i="0">
                    <a:solidFill>
                      <a:prstClr val="black"/>
                    </a:solidFill>
                    <a:latin typeface="Cambria Math" panose="02040503050406030204" pitchFamily="18" charset="0"/>
                    <a:cs typeface="Calibri" panose="020F0502020204030204"/>
                  </a:rPr>
                  <a:t>2/(</a:t>
                </a:r>
                <a:r>
                  <a:rPr lang="en-US" sz="1200" i="0">
                    <a:solidFill>
                      <a:prstClr val="black"/>
                    </a:solidFill>
                    <a:latin typeface="Cambria Math" panose="02040503050406030204" pitchFamily="18" charset="0"/>
                    <a:cs typeface="Calibri" panose="020F0502020204030204"/>
                  </a:rPr>
                  <a:t>𝑘</a:t>
                </a:r>
                <a:r>
                  <a:rPr lang="en-US" sz="1200" b="0" i="0">
                    <a:solidFill>
                      <a:prstClr val="black"/>
                    </a:solidFill>
                    <a:latin typeface="Cambria Math" panose="02040503050406030204" pitchFamily="18" charset="0"/>
                    <a:cs typeface="Calibri" panose="020F0502020204030204"/>
                  </a:rPr>
                  <a:t>+1)</a:t>
                </a:r>
                <a:r>
                  <a:rPr lang="en-US" sz="1200" i="0">
                    <a:solidFill>
                      <a:prstClr val="black"/>
                    </a:solidFill>
                    <a:latin typeface="Cambria Math" panose="02040503050406030204" pitchFamily="18" charset="0"/>
                    <a:cs typeface="Calibri" panose="020F0502020204030204"/>
                  </a:rPr>
                  <a:t>,</a:t>
                </a:r>
                <a:r>
                  <a:rPr lang="en-US" sz="1200" b="0" i="0">
                    <a:solidFill>
                      <a:prstClr val="black"/>
                    </a:solidFill>
                    <a:latin typeface="Cambria Math" panose="02040503050406030204" pitchFamily="18" charset="0"/>
                    <a:cs typeface="Calibri" panose="020F0502020204030204"/>
                  </a:rPr>
                  <a:t>2/(</a:t>
                </a:r>
                <a:r>
                  <a:rPr lang="en-US" sz="1200" b="0" i="0" dirty="0">
                    <a:solidFill>
                      <a:prstClr val="black"/>
                    </a:solidFill>
                    <a:latin typeface="Cambria Math" panose="02040503050406030204" pitchFamily="18" charset="0"/>
                    <a:cs typeface="Calibri" panose="020F0502020204030204"/>
                  </a:rPr>
                  <a:t>√</a:t>
                </a:r>
                <a:r>
                  <a:rPr lang="en-US" sz="1200" b="0" i="0" dirty="0">
                    <a:latin typeface="Cambria Math" panose="02040503050406030204" pitchFamily="18" charset="0"/>
                  </a:rPr>
                  <a:t>2</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s is the total number of shards and k is the maximum number of shards accessed by each transaction.</a:t>
                </a:r>
              </a:p>
              <a:p>
                <a:endParaRPr lang="en-US" dirty="0"/>
              </a:p>
              <a:p>
                <a:r>
                  <a:rPr lang="en-US" dirty="0"/>
                  <a:t>Next, we propose both a basic and a distributed scheduler to process transactions. For the basic scheduler, the upper bound on the injection rate is </a:t>
                </a:r>
                <a:r>
                  <a:rPr lang="en-US" sz="1200" i="0">
                    <a:solidFill>
                      <a:prstClr val="black"/>
                    </a:solidFill>
                    <a:latin typeface="Cambria Math" panose="02040503050406030204" pitchFamily="18" charset="0"/>
                    <a:cs typeface="Calibri" panose="020F0502020204030204"/>
                  </a:rPr>
                  <a:t>𝜌≤𝑚𝑎𝑥{1/18𝑘,1/(18</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For the distributed scheduler, the upper bound is</a:t>
                </a:r>
                <a:r>
                  <a:rPr lang="en-US" baseline="0" dirty="0"/>
                  <a:t> </a:t>
                </a:r>
                <a:r>
                  <a:rPr lang="en-US" sz="1200" i="0">
                    <a:solidFill>
                      <a:prstClr val="black"/>
                    </a:solidFill>
                    <a:latin typeface="Cambria Math" panose="02040503050406030204" pitchFamily="18" charset="0"/>
                    <a:cs typeface="Calibri" panose="020F0502020204030204"/>
                  </a:rPr>
                  <a:t>𝜌≤1/(𝑐𝑑 log^(2 )⁡𝑠 ) 𝑚𝑎𝑥{1/𝑘,1/(</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c</a:t>
                </a:r>
                <a:r>
                  <a:rPr lang="en-US" baseline="0" dirty="0"/>
                  <a:t> </a:t>
                </a:r>
                <a:r>
                  <a:rPr lang="en-US" dirty="0"/>
                  <a:t>is a constant and d is the worst distance of</a:t>
                </a:r>
                <a:r>
                  <a:rPr lang="en-US" baseline="0" dirty="0"/>
                  <a:t> any transaction to </a:t>
                </a:r>
                <a:r>
                  <a:rPr lang="en-US" dirty="0"/>
                  <a:t>the shards</a:t>
                </a:r>
                <a:r>
                  <a:rPr lang="en-US" baseline="0" dirty="0"/>
                  <a:t> it access</a:t>
                </a:r>
                <a:endParaRPr lang="en-US" dirty="0"/>
              </a:p>
              <a:p>
                <a:endParaRPr lang="en-US" dirty="0"/>
              </a:p>
              <a:p>
                <a:r>
                  <a:rPr lang="en-US" dirty="0"/>
                  <a:t>Finally, we present simulation results for these schedulers.</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11</a:t>
            </a:fld>
            <a:endParaRPr lang="en-US"/>
          </a:p>
        </p:txBody>
      </p:sp>
    </p:spTree>
    <p:extLst>
      <p:ext uri="{BB962C8B-B14F-4D97-AF65-F5344CB8AC3E}">
        <p14:creationId xmlns:p14="http://schemas.microsoft.com/office/powerpoint/2010/main" val="1364223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provide a distributed   scheduler to process transaction, and provide the upper bound on the injection rate is</a:t>
                </a:r>
                <a14:m>
                  <m:oMath xmlns:m="http://schemas.openxmlformats.org/officeDocument/2006/math">
                    <m:r>
                      <a:rPr lang="en-US" sz="1200" i="1" smtClean="0">
                        <a:solidFill>
                          <a:prstClr val="black"/>
                        </a:solidFill>
                        <a:latin typeface="Cambria Math" panose="02040503050406030204" pitchFamily="18" charset="0"/>
                        <a:cs typeface="Calibri" panose="020F0502020204030204"/>
                      </a:rPr>
                      <m:t>𝜌</m:t>
                    </m:r>
                    <m:r>
                      <a:rPr lang="en-US" sz="1200" i="1" smtClean="0">
                        <a:solidFill>
                          <a:prstClr val="black"/>
                        </a:solidFill>
                        <a:latin typeface="Cambria Math" panose="02040503050406030204" pitchFamily="18" charset="0"/>
                        <a:cs typeface="Calibri" panose="020F0502020204030204"/>
                      </a:rPr>
                      <m:t>≤</m:t>
                    </m:r>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
                          <a:rPr lang="en-US" sz="1200" i="1">
                            <a:solidFill>
                              <a:prstClr val="black"/>
                            </a:solidFill>
                            <a:latin typeface="Cambria Math" panose="02040503050406030204" pitchFamily="18" charset="0"/>
                            <a:cs typeface="Calibri" panose="020F0502020204030204"/>
                          </a:rPr>
                          <m:t>𝑐𝑑</m:t>
                        </m:r>
                        <m:func>
                          <m:funcPr>
                            <m:ctrlPr>
                              <a:rPr lang="en-US" sz="1200" i="1">
                                <a:solidFill>
                                  <a:prstClr val="black"/>
                                </a:solidFill>
                                <a:latin typeface="Cambria Math" panose="02040503050406030204" pitchFamily="18" charset="0"/>
                                <a:cs typeface="Calibri" panose="020F0502020204030204"/>
                              </a:rPr>
                            </m:ctrlPr>
                          </m:funcPr>
                          <m:fName>
                            <m:sSup>
                              <m:sSupPr>
                                <m:ctrlPr>
                                  <a:rPr lang="en-US" sz="1200" i="1">
                                    <a:solidFill>
                                      <a:prstClr val="black"/>
                                    </a:solidFill>
                                    <a:latin typeface="Cambria Math" panose="02040503050406030204" pitchFamily="18" charset="0"/>
                                    <a:cs typeface="Calibri" panose="020F0502020204030204"/>
                                  </a:rPr>
                                </m:ctrlPr>
                              </m:sSupPr>
                              <m:e>
                                <m:r>
                                  <m:rPr>
                                    <m:sty m:val="p"/>
                                  </m:rPr>
                                  <a:rPr lang="en-US" sz="1200">
                                    <a:solidFill>
                                      <a:prstClr val="black"/>
                                    </a:solidFill>
                                    <a:latin typeface="Cambria Math" panose="02040503050406030204" pitchFamily="18" charset="0"/>
                                    <a:cs typeface="Calibri" panose="020F0502020204030204"/>
                                  </a:rPr>
                                  <m:t>log</m:t>
                                </m:r>
                              </m:e>
                              <m:sup>
                                <m:r>
                                  <a:rPr lang="en-US" sz="1200" i="1">
                                    <a:solidFill>
                                      <a:prstClr val="black"/>
                                    </a:solidFill>
                                    <a:latin typeface="Cambria Math" panose="02040503050406030204" pitchFamily="18" charset="0"/>
                                    <a:cs typeface="Calibri" panose="020F0502020204030204"/>
                                  </a:rPr>
                                  <m:t>2 </m:t>
                                </m:r>
                              </m:sup>
                            </m:sSup>
                          </m:fName>
                          <m:e>
                            <m:r>
                              <a:rPr lang="en-US" sz="1200" i="1">
                                <a:solidFill>
                                  <a:prstClr val="black"/>
                                </a:solidFill>
                                <a:latin typeface="Cambria Math" panose="02040503050406030204" pitchFamily="18" charset="0"/>
                                <a:cs typeface="Calibri" panose="020F0502020204030204"/>
                              </a:rPr>
                              <m:t>𝑠</m:t>
                            </m:r>
                          </m:e>
                        </m:func>
                      </m:den>
                    </m:f>
                    <m:r>
                      <a:rPr lang="en-US" sz="1200" i="1">
                        <a:solidFill>
                          <a:prstClr val="black"/>
                        </a:solidFill>
                        <a:latin typeface="Cambria Math" panose="02040503050406030204" pitchFamily="18" charset="0"/>
                        <a:cs typeface="Calibri" panose="020F0502020204030204"/>
                      </a:rPr>
                      <m:t>𝑚𝑎𝑥</m:t>
                    </m:r>
                    <m:d>
                      <m:dPr>
                        <m:begChr m:val="{"/>
                        <m:endChr m:val="}"/>
                        <m:ctrlPr>
                          <a:rPr lang="en-US" sz="1200" i="1">
                            <a:solidFill>
                              <a:prstClr val="black"/>
                            </a:solidFill>
                            <a:latin typeface="Cambria Math" panose="02040503050406030204" pitchFamily="18" charset="0"/>
                            <a:cs typeface="Calibri" panose="020F0502020204030204"/>
                          </a:rPr>
                        </m:ctrlPr>
                      </m:dPr>
                      <m:e>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
                              <a:rPr lang="en-US" sz="1200" i="1">
                                <a:solidFill>
                                  <a:prstClr val="black"/>
                                </a:solidFill>
                                <a:latin typeface="Cambria Math" panose="02040503050406030204" pitchFamily="18" charset="0"/>
                                <a:cs typeface="Calibri" panose="020F0502020204030204"/>
                              </a:rPr>
                              <m:t>𝑘</m:t>
                            </m:r>
                          </m:den>
                        </m:f>
                        <m:r>
                          <a:rPr lang="en-US" sz="1200" i="1">
                            <a:solidFill>
                              <a:prstClr val="black"/>
                            </a:solidFill>
                            <a:latin typeface="Cambria Math" panose="02040503050406030204" pitchFamily="18" charset="0"/>
                            <a:cs typeface="Calibri" panose="020F0502020204030204"/>
                          </a:rPr>
                          <m:t>,</m:t>
                        </m:r>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ad>
                              <m:radPr>
                                <m:degHide m:val="on"/>
                                <m:ctrlPr>
                                  <a:rPr lang="en-US" sz="1200" i="1" dirty="0">
                                    <a:latin typeface="Cambria Math" panose="02040503050406030204" pitchFamily="18" charset="0"/>
                                  </a:rPr>
                                </m:ctrlPr>
                              </m:radPr>
                              <m:deg/>
                              <m:e>
                                <m:r>
                                  <a:rPr lang="en-US" sz="1200" i="1" dirty="0">
                                    <a:latin typeface="Cambria Math" panose="02040503050406030204" pitchFamily="18" charset="0"/>
                                  </a:rPr>
                                  <m:t>𝑠</m:t>
                                </m:r>
                              </m:e>
                            </m:rad>
                            <m:r>
                              <m:rPr>
                                <m:nor/>
                              </m:rPr>
                              <a:rPr lang="en-US" sz="1200"/>
                              <m:t> </m:t>
                            </m:r>
                          </m:den>
                        </m:f>
                      </m:e>
                    </m:d>
                  </m:oMath>
                </a14:m>
                <a:r>
                  <a:rPr lang="en-US" dirty="0"/>
                  <a:t>, where c</a:t>
                </a:r>
                <a:r>
                  <a:rPr lang="en-US" baseline="0" dirty="0"/>
                  <a:t> </a:t>
                </a:r>
                <a:r>
                  <a:rPr lang="en-US" dirty="0"/>
                  <a:t>is a constant and d is the worst distance of</a:t>
                </a:r>
                <a:r>
                  <a:rPr lang="en-US" baseline="0" dirty="0"/>
                  <a:t> any transaction to </a:t>
                </a:r>
                <a:r>
                  <a:rPr lang="en-US" dirty="0"/>
                  <a:t>the shards</a:t>
                </a:r>
                <a:r>
                  <a:rPr lang="en-US" baseline="0" dirty="0"/>
                  <a:t> it access</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We provide the following contributions:</a:t>
                </a:r>
              </a:p>
              <a:p>
                <a:endParaRPr lang="en-US" dirty="0"/>
              </a:p>
              <a:p>
                <a:r>
                  <a:rPr lang="en-US" dirty="0"/>
                  <a:t>First, we establish the absolute upper bound on the transaction injection rate </a:t>
                </a:r>
                <a:r>
                  <a:rPr lang="en-US" sz="1200" i="0">
                    <a:solidFill>
                      <a:prstClr val="black"/>
                    </a:solidFill>
                    <a:latin typeface="Cambria Math" panose="02040503050406030204" pitchFamily="18" charset="0"/>
                    <a:cs typeface="Calibri" panose="020F0502020204030204"/>
                  </a:rPr>
                  <a:t>𝜌≤𝑚𝑎𝑥{</a:t>
                </a:r>
                <a:r>
                  <a:rPr lang="en-US" sz="1200" b="0" i="0">
                    <a:solidFill>
                      <a:prstClr val="black"/>
                    </a:solidFill>
                    <a:latin typeface="Cambria Math" panose="02040503050406030204" pitchFamily="18" charset="0"/>
                    <a:cs typeface="Calibri" panose="020F0502020204030204"/>
                  </a:rPr>
                  <a:t>2/(</a:t>
                </a:r>
                <a:r>
                  <a:rPr lang="en-US" sz="1200" i="0">
                    <a:solidFill>
                      <a:prstClr val="black"/>
                    </a:solidFill>
                    <a:latin typeface="Cambria Math" panose="02040503050406030204" pitchFamily="18" charset="0"/>
                    <a:cs typeface="Calibri" panose="020F0502020204030204"/>
                  </a:rPr>
                  <a:t>𝑘</a:t>
                </a:r>
                <a:r>
                  <a:rPr lang="en-US" sz="1200" b="0" i="0">
                    <a:solidFill>
                      <a:prstClr val="black"/>
                    </a:solidFill>
                    <a:latin typeface="Cambria Math" panose="02040503050406030204" pitchFamily="18" charset="0"/>
                    <a:cs typeface="Calibri" panose="020F0502020204030204"/>
                  </a:rPr>
                  <a:t>+1)</a:t>
                </a:r>
                <a:r>
                  <a:rPr lang="en-US" sz="1200" i="0">
                    <a:solidFill>
                      <a:prstClr val="black"/>
                    </a:solidFill>
                    <a:latin typeface="Cambria Math" panose="02040503050406030204" pitchFamily="18" charset="0"/>
                    <a:cs typeface="Calibri" panose="020F0502020204030204"/>
                  </a:rPr>
                  <a:t>,</a:t>
                </a:r>
                <a:r>
                  <a:rPr lang="en-US" sz="1200" b="0" i="0">
                    <a:solidFill>
                      <a:prstClr val="black"/>
                    </a:solidFill>
                    <a:latin typeface="Cambria Math" panose="02040503050406030204" pitchFamily="18" charset="0"/>
                    <a:cs typeface="Calibri" panose="020F0502020204030204"/>
                  </a:rPr>
                  <a:t>2/(</a:t>
                </a:r>
                <a:r>
                  <a:rPr lang="en-US" sz="1200" b="0" i="0" dirty="0">
                    <a:solidFill>
                      <a:prstClr val="black"/>
                    </a:solidFill>
                    <a:latin typeface="Cambria Math" panose="02040503050406030204" pitchFamily="18" charset="0"/>
                    <a:cs typeface="Calibri" panose="020F0502020204030204"/>
                  </a:rPr>
                  <a:t>√</a:t>
                </a:r>
                <a:r>
                  <a:rPr lang="en-US" sz="1200" b="0" i="0" dirty="0">
                    <a:latin typeface="Cambria Math" panose="02040503050406030204" pitchFamily="18" charset="0"/>
                  </a:rPr>
                  <a:t>2</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s is the total number of shards and k is the maximum number of shards accessed by each transaction.</a:t>
                </a:r>
              </a:p>
              <a:p>
                <a:endParaRPr lang="en-US" dirty="0"/>
              </a:p>
              <a:p>
                <a:r>
                  <a:rPr lang="en-US" dirty="0"/>
                  <a:t>Next, we propose both a basic and a distributed scheduler to process transactions. For the basic scheduler, the upper bound on the injection rate is </a:t>
                </a:r>
                <a:r>
                  <a:rPr lang="en-US" sz="1200" i="0">
                    <a:solidFill>
                      <a:prstClr val="black"/>
                    </a:solidFill>
                    <a:latin typeface="Cambria Math" panose="02040503050406030204" pitchFamily="18" charset="0"/>
                    <a:cs typeface="Calibri" panose="020F0502020204030204"/>
                  </a:rPr>
                  <a:t>𝜌≤𝑚𝑎𝑥{1/18𝑘,1/(18</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For the distributed scheduler, the upper bound is</a:t>
                </a:r>
                <a:r>
                  <a:rPr lang="en-US" baseline="0" dirty="0"/>
                  <a:t> </a:t>
                </a:r>
                <a:r>
                  <a:rPr lang="en-US" sz="1200" i="0">
                    <a:solidFill>
                      <a:prstClr val="black"/>
                    </a:solidFill>
                    <a:latin typeface="Cambria Math" panose="02040503050406030204" pitchFamily="18" charset="0"/>
                    <a:cs typeface="Calibri" panose="020F0502020204030204"/>
                  </a:rPr>
                  <a:t>𝜌≤1/(𝑐𝑑 log^(2 )⁡𝑠 ) 𝑚𝑎𝑥{1/𝑘,1/(</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c</a:t>
                </a:r>
                <a:r>
                  <a:rPr lang="en-US" baseline="0" dirty="0"/>
                  <a:t> </a:t>
                </a:r>
                <a:r>
                  <a:rPr lang="en-US" dirty="0"/>
                  <a:t>is a constant and d is the worst distance of</a:t>
                </a:r>
                <a:r>
                  <a:rPr lang="en-US" baseline="0" dirty="0"/>
                  <a:t> any transaction to </a:t>
                </a:r>
                <a:r>
                  <a:rPr lang="en-US" dirty="0"/>
                  <a:t>the shards</a:t>
                </a:r>
                <a:r>
                  <a:rPr lang="en-US" baseline="0" dirty="0"/>
                  <a:t> it access</a:t>
                </a:r>
                <a:endParaRPr lang="en-US" dirty="0"/>
              </a:p>
              <a:p>
                <a:endParaRPr lang="en-US" dirty="0"/>
              </a:p>
              <a:p>
                <a:r>
                  <a:rPr lang="en-US" dirty="0"/>
                  <a:t>Finally, we present simulation results for these schedulers.</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12</a:t>
            </a:fld>
            <a:endParaRPr lang="en-US"/>
          </a:p>
        </p:txBody>
      </p:sp>
    </p:spTree>
    <p:extLst>
      <p:ext uri="{BB962C8B-B14F-4D97-AF65-F5344CB8AC3E}">
        <p14:creationId xmlns:p14="http://schemas.microsoft.com/office/powerpoint/2010/main" val="353832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Finally, we present simulation results for these schedulers.</a:t>
                </a:r>
              </a:p>
            </p:txBody>
          </p:sp>
        </mc:Choice>
        <mc:Fallback xmlns="">
          <p:sp>
            <p:nvSpPr>
              <p:cNvPr id="3" name="Notes Placeholder 2"/>
              <p:cNvSpPr>
                <a:spLocks noGrp="1"/>
              </p:cNvSpPr>
              <p:nvPr>
                <p:ph type="body" idx="1"/>
              </p:nvPr>
            </p:nvSpPr>
            <p:spPr/>
            <p:txBody>
              <a:bodyPr/>
              <a:lstStyle/>
              <a:p>
                <a:r>
                  <a:rPr lang="en-US" dirty="0"/>
                  <a:t>We provide the following contributions:</a:t>
                </a:r>
              </a:p>
              <a:p>
                <a:endParaRPr lang="en-US" dirty="0"/>
              </a:p>
              <a:p>
                <a:r>
                  <a:rPr lang="en-US" dirty="0"/>
                  <a:t>First, we establish the absolute upper bound on the transaction injection rate </a:t>
                </a:r>
                <a:r>
                  <a:rPr lang="en-US" sz="1200" i="0">
                    <a:solidFill>
                      <a:prstClr val="black"/>
                    </a:solidFill>
                    <a:latin typeface="Cambria Math" panose="02040503050406030204" pitchFamily="18" charset="0"/>
                    <a:cs typeface="Calibri" panose="020F0502020204030204"/>
                  </a:rPr>
                  <a:t>𝜌≤𝑚𝑎𝑥{</a:t>
                </a:r>
                <a:r>
                  <a:rPr lang="en-US" sz="1200" b="0" i="0">
                    <a:solidFill>
                      <a:prstClr val="black"/>
                    </a:solidFill>
                    <a:latin typeface="Cambria Math" panose="02040503050406030204" pitchFamily="18" charset="0"/>
                    <a:cs typeface="Calibri" panose="020F0502020204030204"/>
                  </a:rPr>
                  <a:t>2/(</a:t>
                </a:r>
                <a:r>
                  <a:rPr lang="en-US" sz="1200" i="0">
                    <a:solidFill>
                      <a:prstClr val="black"/>
                    </a:solidFill>
                    <a:latin typeface="Cambria Math" panose="02040503050406030204" pitchFamily="18" charset="0"/>
                    <a:cs typeface="Calibri" panose="020F0502020204030204"/>
                  </a:rPr>
                  <a:t>𝑘</a:t>
                </a:r>
                <a:r>
                  <a:rPr lang="en-US" sz="1200" b="0" i="0">
                    <a:solidFill>
                      <a:prstClr val="black"/>
                    </a:solidFill>
                    <a:latin typeface="Cambria Math" panose="02040503050406030204" pitchFamily="18" charset="0"/>
                    <a:cs typeface="Calibri" panose="020F0502020204030204"/>
                  </a:rPr>
                  <a:t>+1)</a:t>
                </a:r>
                <a:r>
                  <a:rPr lang="en-US" sz="1200" i="0">
                    <a:solidFill>
                      <a:prstClr val="black"/>
                    </a:solidFill>
                    <a:latin typeface="Cambria Math" panose="02040503050406030204" pitchFamily="18" charset="0"/>
                    <a:cs typeface="Calibri" panose="020F0502020204030204"/>
                  </a:rPr>
                  <a:t>,</a:t>
                </a:r>
                <a:r>
                  <a:rPr lang="en-US" sz="1200" b="0" i="0">
                    <a:solidFill>
                      <a:prstClr val="black"/>
                    </a:solidFill>
                    <a:latin typeface="Cambria Math" panose="02040503050406030204" pitchFamily="18" charset="0"/>
                    <a:cs typeface="Calibri" panose="020F0502020204030204"/>
                  </a:rPr>
                  <a:t>2/(</a:t>
                </a:r>
                <a:r>
                  <a:rPr lang="en-US" sz="1200" b="0" i="0" dirty="0">
                    <a:solidFill>
                      <a:prstClr val="black"/>
                    </a:solidFill>
                    <a:latin typeface="Cambria Math" panose="02040503050406030204" pitchFamily="18" charset="0"/>
                    <a:cs typeface="Calibri" panose="020F0502020204030204"/>
                  </a:rPr>
                  <a:t>√</a:t>
                </a:r>
                <a:r>
                  <a:rPr lang="en-US" sz="1200" b="0" i="0" dirty="0">
                    <a:latin typeface="Cambria Math" panose="02040503050406030204" pitchFamily="18" charset="0"/>
                  </a:rPr>
                  <a:t>2</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s is the total number of shards and k is the maximum number of shards accessed by each transaction.</a:t>
                </a:r>
              </a:p>
              <a:p>
                <a:endParaRPr lang="en-US" dirty="0"/>
              </a:p>
              <a:p>
                <a:r>
                  <a:rPr lang="en-US" dirty="0"/>
                  <a:t>Next, we propose both a basic and a distributed scheduler to process transactions. For the basic scheduler, the upper bound on the injection rate is </a:t>
                </a:r>
                <a:r>
                  <a:rPr lang="en-US" sz="1200" i="0">
                    <a:solidFill>
                      <a:prstClr val="black"/>
                    </a:solidFill>
                    <a:latin typeface="Cambria Math" panose="02040503050406030204" pitchFamily="18" charset="0"/>
                    <a:cs typeface="Calibri" panose="020F0502020204030204"/>
                  </a:rPr>
                  <a:t>𝜌≤𝑚𝑎𝑥{1/18𝑘,1/(18</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For the distributed scheduler, the upper bound is</a:t>
                </a:r>
                <a:r>
                  <a:rPr lang="en-US" baseline="0" dirty="0"/>
                  <a:t> </a:t>
                </a:r>
                <a:r>
                  <a:rPr lang="en-US" sz="1200" i="0">
                    <a:solidFill>
                      <a:prstClr val="black"/>
                    </a:solidFill>
                    <a:latin typeface="Cambria Math" panose="02040503050406030204" pitchFamily="18" charset="0"/>
                    <a:cs typeface="Calibri" panose="020F0502020204030204"/>
                  </a:rPr>
                  <a:t>𝜌≤1/(𝑐𝑑 log^(2 )⁡𝑠 ) 𝑚𝑎𝑥{1/𝑘,1/(</a:t>
                </a:r>
                <a:r>
                  <a:rPr lang="en-US" sz="1200" i="0" dirty="0">
                    <a:solidFill>
                      <a:prstClr val="black"/>
                    </a:solidFill>
                    <a:latin typeface="Cambria Math" panose="02040503050406030204" pitchFamily="18" charset="0"/>
                    <a:cs typeface="Calibri" panose="020F0502020204030204"/>
                  </a:rPr>
                  <a:t>√</a:t>
                </a:r>
                <a:r>
                  <a:rPr lang="en-US" sz="1200" i="0" dirty="0">
                    <a:latin typeface="Cambria Math" panose="02040503050406030204" pitchFamily="18" charset="0"/>
                  </a:rPr>
                  <a:t>𝑠</a:t>
                </a:r>
                <a:r>
                  <a:rPr lang="en-US" sz="1200" i="0">
                    <a:latin typeface="Cambria Math" panose="02040503050406030204" pitchFamily="18" charset="0"/>
                  </a:rPr>
                  <a:t> "</a:t>
                </a:r>
                <a:r>
                  <a:rPr lang="en-US" sz="1200" i="0"/>
                  <a:t> </a:t>
                </a:r>
                <a:r>
                  <a:rPr lang="en-US" sz="1200" i="0">
                    <a:latin typeface="Cambria Math" panose="02040503050406030204" pitchFamily="18" charset="0"/>
                  </a:rPr>
                  <a:t>" </a:t>
                </a:r>
                <a:r>
                  <a:rPr lang="en-US" sz="1200" i="0">
                    <a:solidFill>
                      <a:prstClr val="black"/>
                    </a:solidFill>
                    <a:latin typeface="Cambria Math" panose="02040503050406030204" pitchFamily="18" charset="0"/>
                  </a:rPr>
                  <a:t>)}</a:t>
                </a:r>
                <a:r>
                  <a:rPr lang="en-US" dirty="0"/>
                  <a:t>, where c</a:t>
                </a:r>
                <a:r>
                  <a:rPr lang="en-US" baseline="0" dirty="0"/>
                  <a:t> </a:t>
                </a:r>
                <a:r>
                  <a:rPr lang="en-US" dirty="0"/>
                  <a:t>is a constant and d is the worst distance of</a:t>
                </a:r>
                <a:r>
                  <a:rPr lang="en-US" baseline="0" dirty="0"/>
                  <a:t> any transaction to </a:t>
                </a:r>
                <a:r>
                  <a:rPr lang="en-US" dirty="0"/>
                  <a:t>the shards</a:t>
                </a:r>
                <a:r>
                  <a:rPr lang="en-US" baseline="0" dirty="0"/>
                  <a:t> it access</a:t>
                </a:r>
                <a:endParaRPr lang="en-US" dirty="0"/>
              </a:p>
              <a:p>
                <a:endParaRPr lang="en-US" dirty="0"/>
              </a:p>
              <a:p>
                <a:r>
                  <a:rPr lang="en-US" dirty="0"/>
                  <a:t>Finally, we present simulation results for these schedulers.</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13</a:t>
            </a:fld>
            <a:endParaRPr lang="en-US"/>
          </a:p>
        </p:txBody>
      </p:sp>
    </p:spTree>
    <p:extLst>
      <p:ext uri="{BB962C8B-B14F-4D97-AF65-F5344CB8AC3E}">
        <p14:creationId xmlns:p14="http://schemas.microsoft.com/office/powerpoint/2010/main" val="1363869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14</a:t>
            </a:fld>
            <a:endParaRPr lang="en-US"/>
          </a:p>
        </p:txBody>
      </p:sp>
    </p:spTree>
    <p:extLst>
      <p:ext uri="{BB962C8B-B14F-4D97-AF65-F5344CB8AC3E}">
        <p14:creationId xmlns:p14="http://schemas.microsoft.com/office/powerpoint/2010/main" val="474793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discussing related work, no prior study specifically focusing on the stability analysis of blockchain sharding systems under adversarial transaction generation.</a:t>
            </a:r>
          </a:p>
          <a:p>
            <a:endParaRPr lang="en-US" dirty="0"/>
          </a:p>
          <a:p>
            <a:r>
              <a:rPr lang="en-US" dirty="0"/>
              <a:t>While there are existing works in transactional memory, they cannot be directly applied to blockchain sharding. This is because transactional memory systems typically involve mobile objects and transactions, where transactions immediately execute upon obtaining objects. In contrast, blockchain sharding involves static accounts within shards, with a transaction confirmation mechanism ensuring consistent commitment of transactions in each accessing shard.</a:t>
            </a:r>
          </a:p>
          <a:p>
            <a:endParaRPr lang="en-US" dirty="0"/>
          </a:p>
          <a:p>
            <a:r>
              <a:rPr lang="en-US" dirty="0"/>
              <a:t>Additionally, related works in adversarial queuing have provided stability analysis in routing and broadcasting algorithms.</a:t>
            </a:r>
          </a:p>
        </p:txBody>
      </p:sp>
      <p:sp>
        <p:nvSpPr>
          <p:cNvPr id="4" name="Slide Number Placeholder 3"/>
          <p:cNvSpPr>
            <a:spLocks noGrp="1"/>
          </p:cNvSpPr>
          <p:nvPr>
            <p:ph type="sldNum" sz="quarter" idx="5"/>
          </p:nvPr>
        </p:nvSpPr>
        <p:spPr/>
        <p:txBody>
          <a:bodyPr/>
          <a:lstStyle/>
          <a:p>
            <a:fld id="{30212979-A348-DD43-9ACC-E21791D8C3F3}" type="slidenum">
              <a:rPr lang="en-US" smtClean="0"/>
              <a:t>15</a:t>
            </a:fld>
            <a:endParaRPr lang="en-US"/>
          </a:p>
        </p:txBody>
      </p:sp>
    </p:spTree>
    <p:extLst>
      <p:ext uri="{BB962C8B-B14F-4D97-AF65-F5344CB8AC3E}">
        <p14:creationId xmlns:p14="http://schemas.microsoft.com/office/powerpoint/2010/main" val="94066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16</a:t>
            </a:fld>
            <a:endParaRPr lang="en-US"/>
          </a:p>
        </p:txBody>
      </p:sp>
    </p:spTree>
    <p:extLst>
      <p:ext uri="{BB962C8B-B14F-4D97-AF65-F5344CB8AC3E}">
        <p14:creationId xmlns:p14="http://schemas.microsoft.com/office/powerpoint/2010/main" val="222747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proposed models, we introduce two schedulers designed to process transactions</a:t>
            </a:r>
          </a:p>
          <a:p>
            <a:endParaRPr lang="en-US" dirty="0"/>
          </a:p>
          <a:p>
            <a:r>
              <a:rPr lang="en-US" dirty="0"/>
              <a:t>First, the Basic Scheduler: This model operates under the assumption that shards are in a uniform communication model, meaning any two shards are at a unit distance from each other. </a:t>
            </a:r>
          </a:p>
          <a:p>
            <a:endParaRPr lang="en-US" dirty="0"/>
          </a:p>
          <a:p>
            <a:r>
              <a:rPr lang="en-US" dirty="0"/>
              <a:t>As shown in the top right of the slide, shards are connected in a clique graph with a distance of 1, enabling them to send and receive messages within a single round.</a:t>
            </a:r>
          </a:p>
          <a:p>
            <a:endParaRPr lang="en-US" dirty="0"/>
          </a:p>
          <a:p>
            <a:r>
              <a:rPr lang="en-US" dirty="0"/>
              <a:t>Secondly, the Distributed Scheduler: Here, we consider shards in a non-uniform communication model, where the distance between any two shards can range from 1 to d, with d representing the diameter of the shard graph. </a:t>
            </a:r>
          </a:p>
          <a:p>
            <a:endParaRPr lang="en-US" dirty="0"/>
          </a:p>
          <a:p>
            <a:r>
              <a:rPr lang="en-US"/>
              <a:t>The </a:t>
            </a:r>
            <a:r>
              <a:rPr lang="en-US" dirty="0"/>
              <a:t>bottom right figure illustrates this non-uniform communication model.</a:t>
            </a:r>
          </a:p>
          <a:p>
            <a:endParaRPr lang="en-US" dirty="0"/>
          </a:p>
        </p:txBody>
      </p:sp>
      <p:sp>
        <p:nvSpPr>
          <p:cNvPr id="4" name="Slide Number Placeholder 3"/>
          <p:cNvSpPr>
            <a:spLocks noGrp="1"/>
          </p:cNvSpPr>
          <p:nvPr>
            <p:ph type="sldNum" sz="quarter" idx="5"/>
          </p:nvPr>
        </p:nvSpPr>
        <p:spPr/>
        <p:txBody>
          <a:bodyPr/>
          <a:lstStyle/>
          <a:p>
            <a:fld id="{30212979-A348-DD43-9ACC-E21791D8C3F3}" type="slidenum">
              <a:rPr lang="en-US" smtClean="0"/>
              <a:t>17</a:t>
            </a:fld>
            <a:endParaRPr lang="en-US"/>
          </a:p>
        </p:txBody>
      </p:sp>
    </p:spTree>
    <p:extLst>
      <p:ext uri="{BB962C8B-B14F-4D97-AF65-F5344CB8AC3E}">
        <p14:creationId xmlns:p14="http://schemas.microsoft.com/office/powerpoint/2010/main" val="1580496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Let’s talk about our proposed Basic Scheduler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Shards are in uniform communication model and we consider one shard as the leader shard, which is responsible for determining the transaction schedule using a greedy coloring approach, as shown in the left figure where Shard S1 is the leader shard.</a:t>
                </a:r>
              </a:p>
            </p:txBody>
          </p:sp>
        </mc:Choice>
        <mc:Fallback xmlns="">
          <p:sp>
            <p:nvSpPr>
              <p:cNvPr id="3" name="Notes Placeholder 2"/>
              <p:cNvSpPr>
                <a:spLocks noGrp="1"/>
              </p:cNvSpPr>
              <p:nvPr>
                <p:ph type="body" idx="1"/>
              </p:nvPr>
            </p:nvSpPr>
            <p:spPr/>
            <p:txBody>
              <a:bodyPr/>
              <a:lstStyle/>
              <a:p>
                <a:r>
                  <a:rPr lang="en-US" dirty="0"/>
                  <a:t>Let’s talk about our proposed Basic Scheduler, designed to handle transaction processing in blockchain sharding systems</a:t>
                </a:r>
              </a:p>
              <a:p>
                <a:r>
                  <a:rPr lang="en-US" dirty="0"/>
                  <a:t>In the Basic Scheduler, we assume that the adversary (𝜌,𝑏) generates transactions and distributes them to the shards. The scheduling algorithm operates in epochs, each consisting of three phases, as shown in the top left of the figure.</a:t>
                </a:r>
              </a:p>
              <a:p>
                <a:endParaRPr lang="en-US" dirty="0"/>
              </a:p>
              <a:p>
                <a:r>
                  <a:rPr lang="en-US" dirty="0"/>
                  <a:t>We consider one shard as the leader shard, which is responsible for determining the transaction schedule using a greedy coloring approach, as shown in the middle figure where Shard S1 is the leader shard.</a:t>
                </a:r>
              </a:p>
              <a:p>
                <a:endParaRPr lang="en-US" dirty="0"/>
              </a:p>
              <a:p>
                <a:r>
                  <a:rPr lang="en-US" dirty="0"/>
                  <a:t>In Phase 1, each shard sends its transaction information to the leader shard.</a:t>
                </a:r>
              </a:p>
              <a:p>
                <a:r>
                  <a:rPr lang="en-US" dirty="0"/>
                  <a:t> In Phase 2, the leader shard constructs the conflict graph and colors the transactions using greedy coloring, utilizing at most \Delta+1 colors, where \Delta is the maximum degree of the conflict graph.</a:t>
                </a:r>
              </a:p>
              <a:p>
                <a:r>
                  <a:rPr lang="en-US" dirty="0"/>
                  <a:t>The leader shard then sends back the transaction color information to the respective shards.</a:t>
                </a:r>
              </a:p>
              <a:p>
                <a:endParaRPr lang="en-US" dirty="0"/>
              </a:p>
              <a:p>
                <a:r>
                  <a:rPr lang="en-US" dirty="0"/>
                  <a:t>In Phase 3, each shard processes its transactions in parallel according to the color it receives. Each color takes a 4-round for confirmation and commit process, shown on the right side of the figure. This process is similar to the two-phase commit to ensure consistent transaction commitment in each shard.</a:t>
                </a:r>
              </a:p>
              <a:p>
                <a:endParaRPr lang="en-US" dirty="0"/>
              </a:p>
              <a:p>
                <a:r>
                  <a:rPr lang="en-US" dirty="0"/>
                  <a:t>For the Basic Scheduler, we determine the stable injection rate as follows: Stable for injection rate: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a:rPr>
                  <a:t>𝜌≤𝑚𝑎𝑥{1/18𝑘,1/(18</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ea typeface="+mn-ea"/>
                    <a:cs typeface="+mn-cs"/>
                  </a:rPr>
                  <a:t>√𝑠</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 "</a:t>
                </a:r>
                <a:r>
                  <a:rPr kumimoji="0" lang="en-US" sz="1200" b="0" i="0" u="none" strike="noStrike" kern="1200" cap="none" spc="0" normalizeH="0" baseline="0" noProof="0">
                    <a:ln>
                      <a:noFill/>
                    </a:ln>
                    <a:solidFill>
                      <a:schemeClr val="tx1"/>
                    </a:solidFill>
                    <a:effectLst/>
                    <a:uLnTx/>
                    <a:uFillTx/>
                    <a:latin typeface="Garamond" panose="02020404030301010803" pitchFamily="18" charset="0"/>
                    <a:ea typeface="+mn-ea"/>
                    <a:cs typeface="+mn-cs"/>
                  </a:rPr>
                  <a:t> </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a:t>
                </a:r>
                <a:r>
                  <a:rPr lang="en-US" dirty="0"/>
                  <a:t> where s is the total number of shards and k is the maximum number of shards accessed by each transaction</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18</a:t>
            </a:fld>
            <a:endParaRPr lang="en-US"/>
          </a:p>
        </p:txBody>
      </p:sp>
    </p:spTree>
    <p:extLst>
      <p:ext uri="{BB962C8B-B14F-4D97-AF65-F5344CB8AC3E}">
        <p14:creationId xmlns:p14="http://schemas.microsoft.com/office/powerpoint/2010/main" val="186425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Garamond" panose="02020404030301010803" pitchFamily="18" charset="0"/>
              </a:rPr>
              <a:t>In this talk, I will cover the following topics: </a:t>
            </a:r>
          </a:p>
        </p:txBody>
      </p:sp>
      <p:sp>
        <p:nvSpPr>
          <p:cNvPr id="4" name="Slide Number Placeholder 3"/>
          <p:cNvSpPr>
            <a:spLocks noGrp="1"/>
          </p:cNvSpPr>
          <p:nvPr>
            <p:ph type="sldNum" sz="quarter" idx="5"/>
          </p:nvPr>
        </p:nvSpPr>
        <p:spPr/>
        <p:txBody>
          <a:bodyPr/>
          <a:lstStyle/>
          <a:p>
            <a:fld id="{30212979-A348-DD43-9ACC-E21791D8C3F3}" type="slidenum">
              <a:rPr lang="en-US" smtClean="0"/>
              <a:t>1</a:t>
            </a:fld>
            <a:endParaRPr lang="en-US"/>
          </a:p>
        </p:txBody>
      </p:sp>
    </p:spTree>
    <p:extLst>
      <p:ext uri="{BB962C8B-B14F-4D97-AF65-F5344CB8AC3E}">
        <p14:creationId xmlns:p14="http://schemas.microsoft.com/office/powerpoint/2010/main" val="752270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adversary (𝜌, 𝑏) generates transactions and distributes them to the shards. The scheduling algorithm operates in epochs with three phases, as depicted on the right</a:t>
                </a:r>
              </a:p>
              <a:p>
                <a:endParaRPr lang="en-US" dirty="0"/>
              </a:p>
              <a:p>
                <a:r>
                  <a:rPr lang="en-US" dirty="0"/>
                  <a:t>In Phase 1, each shard sends its transaction information to the leader shard.</a:t>
                </a:r>
              </a:p>
              <a:p>
                <a:endParaRPr lang="en-US" dirty="0"/>
              </a:p>
              <a:p>
                <a:r>
                  <a:rPr lang="en-US" dirty="0"/>
                  <a:t>In Phase 2, the leader shard constructs the conflict graph and colors the transactions using greedy coloring, utilizing at most \Delta+1 colors, where \Delta is the maximum degree of the conflict graph.</a:t>
                </a:r>
              </a:p>
              <a:p>
                <a:endParaRPr lang="en-US" dirty="0"/>
              </a:p>
              <a:p>
                <a:r>
                  <a:rPr lang="en-US" dirty="0"/>
                  <a:t>In Phase 3, Transactions are committed according to their assigned color.</a:t>
                </a:r>
                <a:br>
                  <a:rPr lang="en-US" dirty="0"/>
                </a:br>
                <a:br>
                  <a:rPr lang="en-US" dirty="0"/>
                </a:br>
                <a:r>
                  <a:rPr lang="en-US" dirty="0"/>
                  <a:t>I will describe each phase in detail on the next slide.</a:t>
                </a:r>
              </a:p>
            </p:txBody>
          </p:sp>
        </mc:Choice>
        <mc:Fallback xmlns="">
          <p:sp>
            <p:nvSpPr>
              <p:cNvPr id="3" name="Notes Placeholder 2"/>
              <p:cNvSpPr>
                <a:spLocks noGrp="1"/>
              </p:cNvSpPr>
              <p:nvPr>
                <p:ph type="body" idx="1"/>
              </p:nvPr>
            </p:nvSpPr>
            <p:spPr/>
            <p:txBody>
              <a:bodyPr/>
              <a:lstStyle/>
              <a:p>
                <a:r>
                  <a:rPr lang="en-US" dirty="0"/>
                  <a:t>Let’s talk about our proposed Basic Scheduler, designed to handle transaction processing in blockchain sharding systems</a:t>
                </a:r>
              </a:p>
              <a:p>
                <a:r>
                  <a:rPr lang="en-US" dirty="0"/>
                  <a:t>In the Basic Scheduler, we assume that the adversary (𝜌,𝑏) generates transactions and distributes them to the shards. The scheduling algorithm operates in epochs, each consisting of three phases, as shown in the top left of the figure.</a:t>
                </a:r>
              </a:p>
              <a:p>
                <a:endParaRPr lang="en-US" dirty="0"/>
              </a:p>
              <a:p>
                <a:r>
                  <a:rPr lang="en-US" dirty="0"/>
                  <a:t>We consider one shard as the leader shard, which is responsible for determining the transaction schedule using a greedy coloring approach, as shown in the middle figure where Shard S1 is the leader shard.</a:t>
                </a:r>
              </a:p>
              <a:p>
                <a:endParaRPr lang="en-US" dirty="0"/>
              </a:p>
              <a:p>
                <a:r>
                  <a:rPr lang="en-US" dirty="0"/>
                  <a:t>In Phase 1, each shard sends its transaction information to the leader shard.</a:t>
                </a:r>
              </a:p>
              <a:p>
                <a:r>
                  <a:rPr lang="en-US" dirty="0"/>
                  <a:t> In Phase 2, the leader shard constructs the conflict graph and colors the transactions using greedy coloring, utilizing at most \Delta+1 colors, where \Delta is the maximum degree of the conflict graph.</a:t>
                </a:r>
              </a:p>
              <a:p>
                <a:r>
                  <a:rPr lang="en-US" dirty="0"/>
                  <a:t>The leader shard then sends back the transaction color information to the respective shards.</a:t>
                </a:r>
              </a:p>
              <a:p>
                <a:endParaRPr lang="en-US" dirty="0"/>
              </a:p>
              <a:p>
                <a:r>
                  <a:rPr lang="en-US" dirty="0"/>
                  <a:t>In Phase 3, each shard processes its transactions in parallel according to the color it receives. Each color takes a 4-round for confirmation and commit process, shown on the right side of the figure. This process is similar to the two-phase commit to ensure consistent transaction commitment in each shard.</a:t>
                </a:r>
              </a:p>
              <a:p>
                <a:endParaRPr lang="en-US" dirty="0"/>
              </a:p>
              <a:p>
                <a:r>
                  <a:rPr lang="en-US" dirty="0"/>
                  <a:t>For the Basic Scheduler, we determine the stable injection rate as follows: Stable for injection rate: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a:rPr>
                  <a:t>𝜌≤𝑚𝑎𝑥{1/18𝑘,1/(18</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ea typeface="+mn-ea"/>
                    <a:cs typeface="+mn-cs"/>
                  </a:rPr>
                  <a:t>√𝑠</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 "</a:t>
                </a:r>
                <a:r>
                  <a:rPr kumimoji="0" lang="en-US" sz="1200" b="0" i="0" u="none" strike="noStrike" kern="1200" cap="none" spc="0" normalizeH="0" baseline="0" noProof="0">
                    <a:ln>
                      <a:noFill/>
                    </a:ln>
                    <a:solidFill>
                      <a:schemeClr val="tx1"/>
                    </a:solidFill>
                    <a:effectLst/>
                    <a:uLnTx/>
                    <a:uFillTx/>
                    <a:latin typeface="Garamond" panose="02020404030301010803" pitchFamily="18" charset="0"/>
                    <a:ea typeface="+mn-ea"/>
                    <a:cs typeface="+mn-cs"/>
                  </a:rPr>
                  <a:t> </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ea typeface="+mn-ea"/>
                    <a:cs typeface="+mn-cs"/>
                  </a:rPr>
                  <a:t>}</a:t>
                </a:r>
                <a:r>
                  <a:rPr lang="en-US" dirty="0"/>
                  <a:t> where s is the total number of shards and k is the maximum number of shards accessed by each transaction</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19</a:t>
            </a:fld>
            <a:endParaRPr lang="en-US"/>
          </a:p>
        </p:txBody>
      </p:sp>
    </p:spTree>
    <p:extLst>
      <p:ext uri="{BB962C8B-B14F-4D97-AF65-F5344CB8AC3E}">
        <p14:creationId xmlns:p14="http://schemas.microsoft.com/office/powerpoint/2010/main" val="3748070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each shard sends its transaction information to the leader shard. </a:t>
            </a:r>
          </a:p>
          <a:p>
            <a:endParaRPr lang="en-US" dirty="0"/>
          </a:p>
          <a:p>
            <a:r>
              <a:rPr lang="en-US" dirty="0"/>
              <a:t>Suppose each shard consists of one transaction that needs to be committed, and each transaction accesses at most two shards (k=2). </a:t>
            </a:r>
          </a:p>
          <a:p>
            <a:endParaRPr lang="en-US" dirty="0"/>
          </a:p>
          <a:p>
            <a:r>
              <a:rPr lang="en-US" dirty="0"/>
              <a:t>For example, transaction T1 accesses shards S1 and S2, transaction T2 accesses shards S2 and S4, transaction T3 accesses shards S3 and S1, and transaction T4 accesses shards S4 and S3 as shown by the red dotted arrows. All shard information is sent to the leader shard, which in this example is S1.</a:t>
            </a:r>
          </a:p>
        </p:txBody>
      </p:sp>
      <p:sp>
        <p:nvSpPr>
          <p:cNvPr id="4" name="Slide Number Placeholder 3"/>
          <p:cNvSpPr>
            <a:spLocks noGrp="1"/>
          </p:cNvSpPr>
          <p:nvPr>
            <p:ph type="sldNum" sz="quarter" idx="5"/>
          </p:nvPr>
        </p:nvSpPr>
        <p:spPr/>
        <p:txBody>
          <a:bodyPr/>
          <a:lstStyle/>
          <a:p>
            <a:fld id="{30212979-A348-DD43-9ACC-E21791D8C3F3}" type="slidenum">
              <a:rPr lang="en-US" smtClean="0"/>
              <a:t>20</a:t>
            </a:fld>
            <a:endParaRPr lang="en-US"/>
          </a:p>
        </p:txBody>
      </p:sp>
    </p:spTree>
    <p:extLst>
      <p:ext uri="{BB962C8B-B14F-4D97-AF65-F5344CB8AC3E}">
        <p14:creationId xmlns:p14="http://schemas.microsoft.com/office/powerpoint/2010/main" val="2406689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2, the leader shard, S1, constructs a transaction conflict graph and colors the graph using a greedy coloring algorithm, assigning colors to each transaction. </a:t>
            </a:r>
          </a:p>
          <a:p>
            <a:endParaRPr lang="en-US" dirty="0"/>
          </a:p>
          <a:p>
            <a:r>
              <a:rPr lang="en-US" dirty="0"/>
              <a:t>In this example, transactions T1 and T4 both receive the same green color, as they do not conflict and can commit concurrently, while transactions T2 and T3 receive the blue color.</a:t>
            </a:r>
          </a:p>
        </p:txBody>
      </p:sp>
      <p:sp>
        <p:nvSpPr>
          <p:cNvPr id="4" name="Slide Number Placeholder 3"/>
          <p:cNvSpPr>
            <a:spLocks noGrp="1"/>
          </p:cNvSpPr>
          <p:nvPr>
            <p:ph type="sldNum" sz="quarter" idx="5"/>
          </p:nvPr>
        </p:nvSpPr>
        <p:spPr/>
        <p:txBody>
          <a:bodyPr/>
          <a:lstStyle/>
          <a:p>
            <a:fld id="{30212979-A348-DD43-9ACC-E21791D8C3F3}" type="slidenum">
              <a:rPr lang="en-US" smtClean="0"/>
              <a:t>21</a:t>
            </a:fld>
            <a:endParaRPr lang="en-US"/>
          </a:p>
        </p:txBody>
      </p:sp>
    </p:spTree>
    <p:extLst>
      <p:ext uri="{BB962C8B-B14F-4D97-AF65-F5344CB8AC3E}">
        <p14:creationId xmlns:p14="http://schemas.microsoft.com/office/powerpoint/2010/main" val="4002355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phase 3 each transaction process according to the color they 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each Transaction is split into subtransacitons and sent to respective accessing shard for confirmation and commit.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Each color takes a 4-round for confirmation and commit process, shown on the bottom of the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process is similar to the two-phase commit to ensure consistent transaction commitment in each shard.</a:t>
            </a:r>
          </a:p>
          <a:p>
            <a:endParaRPr lang="en-US" dirty="0"/>
          </a:p>
          <a:p>
            <a:endParaRPr lang="en-US" dirty="0"/>
          </a:p>
        </p:txBody>
      </p:sp>
      <p:sp>
        <p:nvSpPr>
          <p:cNvPr id="4" name="Slide Number Placeholder 3"/>
          <p:cNvSpPr>
            <a:spLocks noGrp="1"/>
          </p:cNvSpPr>
          <p:nvPr>
            <p:ph type="sldNum" sz="quarter" idx="5"/>
          </p:nvPr>
        </p:nvSpPr>
        <p:spPr/>
        <p:txBody>
          <a:bodyPr/>
          <a:lstStyle/>
          <a:p>
            <a:fld id="{30212979-A348-DD43-9ACC-E21791D8C3F3}" type="slidenum">
              <a:rPr lang="en-US" smtClean="0"/>
              <a:t>22</a:t>
            </a:fld>
            <a:endParaRPr lang="en-US"/>
          </a:p>
        </p:txBody>
      </p:sp>
    </p:spTree>
    <p:extLst>
      <p:ext uri="{BB962C8B-B14F-4D97-AF65-F5344CB8AC3E}">
        <p14:creationId xmlns:p14="http://schemas.microsoft.com/office/powerpoint/2010/main" val="1627392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of the Basic Scheduler, we divide time into epochs, where each epoch consists of  </a:t>
                </a:r>
                <a14:m>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m:t>
                    </m:r>
                    <m:r>
                      <a:rPr lang="en-US" sz="1200" b="0" i="1" dirty="0" smtClean="0">
                        <a:latin typeface="Cambria Math" panose="02040503050406030204" pitchFamily="18" charset="0"/>
                      </a:rPr>
                      <m:t>𝑏</m:t>
                    </m:r>
                    <m:func>
                      <m:funcPr>
                        <m:ctrlPr>
                          <a:rPr lang="en-US" sz="1200" i="1" dirty="0" smtClean="0">
                            <a:latin typeface="Cambria Math" panose="02040503050406030204" pitchFamily="18" charset="0"/>
                          </a:rPr>
                        </m:ctrlPr>
                      </m:funcPr>
                      <m:fName>
                        <m:r>
                          <m:rPr>
                            <m:sty m:val="p"/>
                          </m:rPr>
                          <a:rPr lang="en-US" sz="1200" i="0" dirty="0" smtClean="0">
                            <a:latin typeface="Cambria Math" panose="02040503050406030204" pitchFamily="18" charset="0"/>
                          </a:rPr>
                          <m:t>min</m:t>
                        </m:r>
                      </m:fName>
                      <m:e>
                        <m:d>
                          <m:dPr>
                            <m:ctrlPr>
                              <a:rPr lang="en-US" sz="1200" i="1" dirty="0" smtClean="0">
                                <a:latin typeface="Cambria Math" panose="02040503050406030204" pitchFamily="18" charset="0"/>
                              </a:rPr>
                            </m:ctrlPr>
                          </m:dPr>
                          <m:e>
                            <m:r>
                              <a:rPr lang="en-US" sz="1200" i="1" dirty="0" smtClean="0">
                                <a:latin typeface="Cambria Math" panose="02040503050406030204" pitchFamily="18" charset="0"/>
                              </a:rPr>
                              <m:t>𝑘</m:t>
                            </m:r>
                            <m:r>
                              <a:rPr lang="en-US" sz="1200" i="1" dirty="0" smtClean="0">
                                <a:latin typeface="Cambria Math" panose="02040503050406030204" pitchFamily="18" charset="0"/>
                              </a:rPr>
                              <m:t>, </m:t>
                            </m:r>
                            <m:rad>
                              <m:radPr>
                                <m:degHide m:val="on"/>
                                <m:ctrlPr>
                                  <a:rPr lang="en-US" sz="1200" i="1" dirty="0" smtClean="0">
                                    <a:solidFill>
                                      <a:schemeClr val="tx1"/>
                                    </a:solidFill>
                                    <a:latin typeface="Cambria Math" panose="02040503050406030204" pitchFamily="18" charset="0"/>
                                  </a:rPr>
                                </m:ctrlPr>
                              </m:radPr>
                              <m:deg/>
                              <m:e>
                                <m:r>
                                  <a:rPr lang="en-US" sz="1200" b="0" i="1" dirty="0" smtClean="0">
                                    <a:solidFill>
                                      <a:schemeClr val="tx1"/>
                                    </a:solidFill>
                                    <a:latin typeface="Cambria Math" panose="02040503050406030204" pitchFamily="18" charset="0"/>
                                  </a:rPr>
                                  <m:t>𝑠</m:t>
                                </m:r>
                              </m:e>
                            </m:rad>
                          </m:e>
                        </m:d>
                      </m:e>
                    </m:func>
                  </m:oMath>
                </a14:m>
                <a:r>
                  <a:rPr lang="en-US" dirty="0"/>
                  <a:t> rounds.</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of the Basic Scheduler, we divide time into epochs, where each epoch consists of  </a:t>
                </a:r>
                <a:r>
                  <a:rPr lang="en-US" i="0" dirty="0">
                    <a:latin typeface="Cambria Math" panose="02040503050406030204" pitchFamily="18" charset="0"/>
                  </a:rPr>
                  <a:t>1</a:t>
                </a:r>
                <a:r>
                  <a:rPr lang="en-US" b="0" i="0" dirty="0">
                    <a:latin typeface="Cambria Math" panose="02040503050406030204" pitchFamily="18" charset="0"/>
                  </a:rPr>
                  <a:t>8</a:t>
                </a:r>
                <a:r>
                  <a:rPr lang="en-US" sz="1200" b="0" i="0" dirty="0">
                    <a:latin typeface="Cambria Math" panose="02040503050406030204" pitchFamily="18" charset="0"/>
                  </a:rPr>
                  <a:t>𝑏</a:t>
                </a:r>
                <a:r>
                  <a:rPr lang="en-US" sz="1200" i="0" dirty="0">
                    <a:latin typeface="Cambria Math" panose="02040503050406030204" pitchFamily="18" charset="0"/>
                  </a:rPr>
                  <a:t> min⁡(𝑘, </a:t>
                </a:r>
                <a:r>
                  <a:rPr lang="en-US" sz="1200" i="0" dirty="0">
                    <a:solidFill>
                      <a:schemeClr val="tx1"/>
                    </a:solidFill>
                    <a:latin typeface="Cambria Math" panose="02040503050406030204" pitchFamily="18" charset="0"/>
                  </a:rPr>
                  <a:t>√</a:t>
                </a:r>
                <a:r>
                  <a:rPr lang="en-US" sz="1200" b="0" i="0" dirty="0">
                    <a:solidFill>
                      <a:schemeClr val="tx1"/>
                    </a:solidFill>
                    <a:latin typeface="Cambria Math" panose="02040503050406030204" pitchFamily="18" charset="0"/>
                  </a:rPr>
                  <a:t>𝑠)</a:t>
                </a:r>
                <a:r>
                  <a:rPr lang="en-US" dirty="0"/>
                  <a:t> rounds.</a:t>
                </a:r>
              </a:p>
              <a:p>
                <a:endParaRPr lang="en-US" dirty="0"/>
              </a:p>
              <a:p>
                <a:r>
                  <a:rPr lang="en-US" dirty="0"/>
                  <a:t>Considering a transaction injection rate of </a:t>
                </a:r>
                <a:r>
                  <a:rPr lang="en-US" sz="1200" i="0">
                    <a:solidFill>
                      <a:prstClr val="black"/>
                    </a:solidFill>
                    <a:latin typeface="Cambria Math" panose="02040503050406030204" pitchFamily="18" charset="0"/>
                    <a:cs typeface="Calibri" panose="020F0502020204030204"/>
                  </a:rPr>
                  <a:t>𝜌</a:t>
                </a:r>
                <a:r>
                  <a:rPr lang="en-US" sz="1200" b="0" i="0">
                    <a:solidFill>
                      <a:prstClr val="black"/>
                    </a:solidFill>
                    <a:latin typeface="Cambria Math" panose="02040503050406030204" pitchFamily="18" charset="0"/>
                    <a:cs typeface="Calibri" panose="020F0502020204030204"/>
                  </a:rPr>
                  <a:t>≤</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a:rPr>
                  <a:t>𝑚𝑎𝑥{1/18𝑘,1/(18</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cs typeface="Calibri" panose="020F0502020204030204"/>
                  </a:rPr>
                  <a:t>√</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rPr>
                  <a:t>𝑠</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schemeClr val="tx1"/>
                    </a:solidFill>
                    <a:effectLst/>
                    <a:uLnTx/>
                    <a:uFillTx/>
                    <a:latin typeface="Garamond" panose="02020404030301010803" pitchFamily="18" charset="0"/>
                  </a:rPr>
                  <a:t> </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rPr>
                  <a:t>)</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a:t>
                </a:r>
                <a:r>
                  <a:rPr lang="en-US" sz="1200" dirty="0">
                    <a:latin typeface="Garamond" panose="02020404030301010803" pitchFamily="18" charset="0"/>
                  </a:rPr>
                  <a:t> </a:t>
                </a:r>
                <a:r>
                  <a:rPr lang="en-US" dirty="0"/>
                  <a:t>, there are at most 2𝑏𝑠 new transactions per epoch. </a:t>
                </a:r>
              </a:p>
              <a:p>
                <a:r>
                  <a:rPr lang="en-US" dirty="0"/>
                  <a:t>This is because the number of transactions per shard is limited by 𝜌⋅𝐸𝑝𝑜𝑐</a:t>
                </a:r>
                <a:r>
                  <a:rPr lang="en-US" dirty="0" err="1"/>
                  <a:t>ℎ</a:t>
                </a:r>
                <a:r>
                  <a:rPr lang="en-US" dirty="0"/>
                  <a:t> 𝑙𝑒𝑛𝑔𝑡</a:t>
                </a:r>
                <a:r>
                  <a:rPr lang="en-US" dirty="0" err="1"/>
                  <a:t>ℎ</a:t>
                </a:r>
                <a:r>
                  <a:rPr lang="en-US" dirty="0"/>
                  <a:t>+𝑏, which is bounded by the maximum transaction injection rate multiplied by the epoch length, resulting in at most 2𝑏 new transactions per shard. </a:t>
                </a:r>
              </a:p>
              <a:p>
                <a:endParaRPr lang="en-US" dirty="0"/>
              </a:p>
              <a:p>
                <a:r>
                  <a:rPr lang="en-US" dirty="0"/>
                  <a:t>With a total of s shards, this gives at most 2𝑏𝑠 transactions for all shards combined.</a:t>
                </a:r>
              </a:p>
              <a:p>
                <a:r>
                  <a:rPr lang="en-US" dirty="0"/>
                  <a:t>Furthermore, we show that transactions generated in an epoch execute by the end of the next epoch.</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23</a:t>
            </a:fld>
            <a:endParaRPr lang="en-US"/>
          </a:p>
        </p:txBody>
      </p:sp>
    </p:spTree>
    <p:extLst>
      <p:ext uri="{BB962C8B-B14F-4D97-AF65-F5344CB8AC3E}">
        <p14:creationId xmlns:p14="http://schemas.microsoft.com/office/powerpoint/2010/main" val="2223997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Considering a transaction injection rate of </a:t>
                </a:r>
                <a14:m>
                  <m:oMath xmlns:m="http://schemas.openxmlformats.org/officeDocument/2006/math">
                    <m:r>
                      <a:rPr lang="en-US" sz="1200" i="1" smtClean="0">
                        <a:solidFill>
                          <a:prstClr val="black"/>
                        </a:solidFill>
                        <a:latin typeface="Cambria Math" panose="02040503050406030204" pitchFamily="18" charset="0"/>
                        <a:cs typeface="Calibri" panose="020F0502020204030204"/>
                      </a:rPr>
                      <m:t>𝜌</m:t>
                    </m:r>
                    <m:r>
                      <a:rPr lang="en-US" sz="1200" b="0" i="1" smtClean="0">
                        <a:solidFill>
                          <a:prstClr val="black"/>
                        </a:solidFill>
                        <a:latin typeface="Cambria Math" panose="02040503050406030204" pitchFamily="18" charset="0"/>
                        <a:cs typeface="Calibri" panose="020F0502020204030204"/>
                      </a:rPr>
                      <m:t>≤</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ad>
                              <m:radPr>
                                <m:degHide m:val="on"/>
                                <m:ctrlPr>
                                  <a:rPr kumimoji="0" lang="en-US" sz="12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12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1200" b="0" i="0" u="none" strike="noStrike" kern="1200" cap="none" spc="0" normalizeH="0" baseline="0" noProof="0">
                                <a:ln>
                                  <a:noFill/>
                                </a:ln>
                                <a:solidFill>
                                  <a:schemeClr val="tx1"/>
                                </a:solidFill>
                                <a:effectLst/>
                                <a:uLnTx/>
                                <a:uFillTx/>
                                <a:latin typeface="Garamond" panose="02020404030301010803" pitchFamily="18" charset="0"/>
                              </a:rPr>
                              <m:t> </m:t>
                            </m:r>
                          </m:den>
                        </m:f>
                      </m:e>
                    </m:d>
                  </m:oMath>
                </a14:m>
                <a:r>
                  <a:rPr lang="en-US" sz="1200" dirty="0">
                    <a:latin typeface="Garamond" panose="02020404030301010803" pitchFamily="18" charset="0"/>
                  </a:rPr>
                  <a:t> </a:t>
                </a:r>
                <a:r>
                  <a:rPr lang="en-US" dirty="0"/>
                  <a:t>, there are at most 2𝑏𝑠 new transactions per epoch. </a:t>
                </a:r>
              </a:p>
              <a:p>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of the Basic Scheduler, we divide time into epochs, where each epoch consists of  </a:t>
                </a:r>
                <a:r>
                  <a:rPr lang="en-US" i="0" dirty="0">
                    <a:latin typeface="Cambria Math" panose="02040503050406030204" pitchFamily="18" charset="0"/>
                  </a:rPr>
                  <a:t>1</a:t>
                </a:r>
                <a:r>
                  <a:rPr lang="en-US" b="0" i="0" dirty="0">
                    <a:latin typeface="Cambria Math" panose="02040503050406030204" pitchFamily="18" charset="0"/>
                  </a:rPr>
                  <a:t>8</a:t>
                </a:r>
                <a:r>
                  <a:rPr lang="en-US" sz="1200" b="0" i="0" dirty="0">
                    <a:latin typeface="Cambria Math" panose="02040503050406030204" pitchFamily="18" charset="0"/>
                  </a:rPr>
                  <a:t>𝑏</a:t>
                </a:r>
                <a:r>
                  <a:rPr lang="en-US" sz="1200" i="0" dirty="0">
                    <a:latin typeface="Cambria Math" panose="02040503050406030204" pitchFamily="18" charset="0"/>
                  </a:rPr>
                  <a:t> min⁡(𝑘, </a:t>
                </a:r>
                <a:r>
                  <a:rPr lang="en-US" sz="1200" i="0" dirty="0">
                    <a:solidFill>
                      <a:schemeClr val="tx1"/>
                    </a:solidFill>
                    <a:latin typeface="Cambria Math" panose="02040503050406030204" pitchFamily="18" charset="0"/>
                  </a:rPr>
                  <a:t>√</a:t>
                </a:r>
                <a:r>
                  <a:rPr lang="en-US" sz="1200" b="0" i="0" dirty="0">
                    <a:solidFill>
                      <a:schemeClr val="tx1"/>
                    </a:solidFill>
                    <a:latin typeface="Cambria Math" panose="02040503050406030204" pitchFamily="18" charset="0"/>
                  </a:rPr>
                  <a:t>𝑠)</a:t>
                </a:r>
                <a:r>
                  <a:rPr lang="en-US" dirty="0"/>
                  <a:t> rounds.</a:t>
                </a:r>
              </a:p>
              <a:p>
                <a:endParaRPr lang="en-US" dirty="0"/>
              </a:p>
              <a:p>
                <a:r>
                  <a:rPr lang="en-US" dirty="0"/>
                  <a:t>Considering a transaction injection rate of </a:t>
                </a:r>
                <a:r>
                  <a:rPr lang="en-US" sz="1200" i="0">
                    <a:solidFill>
                      <a:prstClr val="black"/>
                    </a:solidFill>
                    <a:latin typeface="Cambria Math" panose="02040503050406030204" pitchFamily="18" charset="0"/>
                    <a:cs typeface="Calibri" panose="020F0502020204030204"/>
                  </a:rPr>
                  <a:t>𝜌</a:t>
                </a:r>
                <a:r>
                  <a:rPr lang="en-US" sz="1200" b="0" i="0">
                    <a:solidFill>
                      <a:prstClr val="black"/>
                    </a:solidFill>
                    <a:latin typeface="Cambria Math" panose="02040503050406030204" pitchFamily="18" charset="0"/>
                    <a:cs typeface="Calibri" panose="020F0502020204030204"/>
                  </a:rPr>
                  <a:t>≤</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a:rPr>
                  <a:t>𝑚𝑎𝑥{1/18𝑘,1/(18</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cs typeface="Calibri" panose="020F0502020204030204"/>
                  </a:rPr>
                  <a:t>√</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rPr>
                  <a:t>𝑠</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schemeClr val="tx1"/>
                    </a:solidFill>
                    <a:effectLst/>
                    <a:uLnTx/>
                    <a:uFillTx/>
                    <a:latin typeface="Garamond" panose="02020404030301010803" pitchFamily="18" charset="0"/>
                  </a:rPr>
                  <a:t> </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rPr>
                  <a:t>)</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a:t>
                </a:r>
                <a:r>
                  <a:rPr lang="en-US" sz="1200" dirty="0">
                    <a:latin typeface="Garamond" panose="02020404030301010803" pitchFamily="18" charset="0"/>
                  </a:rPr>
                  <a:t> </a:t>
                </a:r>
                <a:r>
                  <a:rPr lang="en-US" dirty="0"/>
                  <a:t>, there are at most 2𝑏𝑠 new transactions per epoch. </a:t>
                </a:r>
              </a:p>
              <a:p>
                <a:r>
                  <a:rPr lang="en-US" dirty="0"/>
                  <a:t>This is because the number of transactions per shard is limited by 𝜌⋅𝐸𝑝𝑜𝑐</a:t>
                </a:r>
                <a:r>
                  <a:rPr lang="en-US" dirty="0" err="1"/>
                  <a:t>ℎ</a:t>
                </a:r>
                <a:r>
                  <a:rPr lang="en-US" dirty="0"/>
                  <a:t> 𝑙𝑒𝑛𝑔𝑡</a:t>
                </a:r>
                <a:r>
                  <a:rPr lang="en-US" dirty="0" err="1"/>
                  <a:t>ℎ</a:t>
                </a:r>
                <a:r>
                  <a:rPr lang="en-US" dirty="0"/>
                  <a:t>+𝑏, which is bounded by the maximum transaction injection rate multiplied by the epoch length, resulting in at most 2𝑏 new transactions per shard. </a:t>
                </a:r>
              </a:p>
              <a:p>
                <a:endParaRPr lang="en-US" dirty="0"/>
              </a:p>
              <a:p>
                <a:r>
                  <a:rPr lang="en-US" dirty="0"/>
                  <a:t>With a total of s shards, this gives at most 2𝑏𝑠 transactions for all shards combined.</a:t>
                </a:r>
              </a:p>
              <a:p>
                <a:r>
                  <a:rPr lang="en-US" dirty="0"/>
                  <a:t>Furthermore, we show that transactions generated in an epoch execute by the end of the next epoch.</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24</a:t>
            </a:fld>
            <a:endParaRPr lang="en-US"/>
          </a:p>
        </p:txBody>
      </p:sp>
    </p:spTree>
    <p:extLst>
      <p:ext uri="{BB962C8B-B14F-4D97-AF65-F5344CB8AC3E}">
        <p14:creationId xmlns:p14="http://schemas.microsoft.com/office/powerpoint/2010/main" val="1806108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This is because the number of transactions per shard  is bounded by the maximum transaction injection rate multiplied by the epoch length plus b, resulting in at most 2𝑏 new transactions per shard. </a:t>
                </a:r>
              </a:p>
              <a:p>
                <a:endParaRPr lang="en-US" dirty="0"/>
              </a:p>
              <a:p>
                <a:r>
                  <a:rPr lang="en-US" dirty="0"/>
                  <a:t>If we consider for all s shards, this gives us at most 2𝑏𝑠 transactions per epoch.</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analysis of the Basic Scheduler, we divide time into epochs, where each epoch consists of  </a:t>
                </a:r>
                <a:r>
                  <a:rPr lang="en-US" i="0" dirty="0">
                    <a:latin typeface="Cambria Math" panose="02040503050406030204" pitchFamily="18" charset="0"/>
                  </a:rPr>
                  <a:t>1</a:t>
                </a:r>
                <a:r>
                  <a:rPr lang="en-US" b="0" i="0" dirty="0">
                    <a:latin typeface="Cambria Math" panose="02040503050406030204" pitchFamily="18" charset="0"/>
                  </a:rPr>
                  <a:t>8</a:t>
                </a:r>
                <a:r>
                  <a:rPr lang="en-US" sz="1200" b="0" i="0" dirty="0">
                    <a:latin typeface="Cambria Math" panose="02040503050406030204" pitchFamily="18" charset="0"/>
                  </a:rPr>
                  <a:t>𝑏</a:t>
                </a:r>
                <a:r>
                  <a:rPr lang="en-US" sz="1200" i="0" dirty="0">
                    <a:latin typeface="Cambria Math" panose="02040503050406030204" pitchFamily="18" charset="0"/>
                  </a:rPr>
                  <a:t> min⁡(𝑘, </a:t>
                </a:r>
                <a:r>
                  <a:rPr lang="en-US" sz="1200" i="0" dirty="0">
                    <a:solidFill>
                      <a:schemeClr val="tx1"/>
                    </a:solidFill>
                    <a:latin typeface="Cambria Math" panose="02040503050406030204" pitchFamily="18" charset="0"/>
                  </a:rPr>
                  <a:t>√</a:t>
                </a:r>
                <a:r>
                  <a:rPr lang="en-US" sz="1200" b="0" i="0" dirty="0">
                    <a:solidFill>
                      <a:schemeClr val="tx1"/>
                    </a:solidFill>
                    <a:latin typeface="Cambria Math" panose="02040503050406030204" pitchFamily="18" charset="0"/>
                  </a:rPr>
                  <a:t>𝑠)</a:t>
                </a:r>
                <a:r>
                  <a:rPr lang="en-US" dirty="0"/>
                  <a:t> rounds.</a:t>
                </a:r>
              </a:p>
              <a:p>
                <a:endParaRPr lang="en-US" dirty="0"/>
              </a:p>
              <a:p>
                <a:r>
                  <a:rPr lang="en-US" dirty="0"/>
                  <a:t>Considering a transaction injection rate of </a:t>
                </a:r>
                <a:r>
                  <a:rPr lang="en-US" sz="1200" i="0">
                    <a:solidFill>
                      <a:prstClr val="black"/>
                    </a:solidFill>
                    <a:latin typeface="Cambria Math" panose="02040503050406030204" pitchFamily="18" charset="0"/>
                    <a:cs typeface="Calibri" panose="020F0502020204030204"/>
                  </a:rPr>
                  <a:t>𝜌</a:t>
                </a:r>
                <a:r>
                  <a:rPr lang="en-US" sz="1200" b="0" i="0">
                    <a:solidFill>
                      <a:prstClr val="black"/>
                    </a:solidFill>
                    <a:latin typeface="Cambria Math" panose="02040503050406030204" pitchFamily="18" charset="0"/>
                    <a:cs typeface="Calibri" panose="020F0502020204030204"/>
                  </a:rPr>
                  <a:t>≤</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a:rPr>
                  <a:t>𝑚𝑎𝑥{1/18𝑘,1/(18</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cs typeface="Calibri" panose="020F0502020204030204"/>
                  </a:rPr>
                  <a:t>√</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rPr>
                  <a:t>𝑠</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schemeClr val="tx1"/>
                    </a:solidFill>
                    <a:effectLst/>
                    <a:uLnTx/>
                    <a:uFillTx/>
                    <a:latin typeface="Garamond" panose="02020404030301010803" pitchFamily="18" charset="0"/>
                  </a:rPr>
                  <a:t> </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rPr>
                  <a:t>)</a:t>
                </a:r>
                <a:r>
                  <a:rPr kumimoji="0" lang="en-US" sz="1200" b="0" i="0" u="none" strike="noStrike" kern="1200" cap="none" spc="0" normalizeH="0" baseline="0" noProof="0">
                    <a:ln>
                      <a:noFill/>
                    </a:ln>
                    <a:solidFill>
                      <a:schemeClr val="tx1"/>
                    </a:solidFill>
                    <a:effectLst/>
                    <a:uLnTx/>
                    <a:uFillTx/>
                    <a:latin typeface="Cambria Math" panose="02040503050406030204" pitchFamily="18" charset="0"/>
                  </a:rPr>
                  <a:t>}</a:t>
                </a:r>
                <a:r>
                  <a:rPr lang="en-US" sz="1200" dirty="0">
                    <a:latin typeface="Garamond" panose="02020404030301010803" pitchFamily="18" charset="0"/>
                  </a:rPr>
                  <a:t> </a:t>
                </a:r>
                <a:r>
                  <a:rPr lang="en-US" dirty="0"/>
                  <a:t>, there are at most 2𝑏𝑠 new transactions per epoch. </a:t>
                </a:r>
              </a:p>
              <a:p>
                <a:r>
                  <a:rPr lang="en-US" dirty="0"/>
                  <a:t>This is because the number of transactions per shard is limited by 𝜌⋅𝐸𝑝𝑜𝑐</a:t>
                </a:r>
                <a:r>
                  <a:rPr lang="en-US" dirty="0" err="1"/>
                  <a:t>ℎ</a:t>
                </a:r>
                <a:r>
                  <a:rPr lang="en-US" dirty="0"/>
                  <a:t> 𝑙𝑒𝑛𝑔𝑡</a:t>
                </a:r>
                <a:r>
                  <a:rPr lang="en-US" dirty="0" err="1"/>
                  <a:t>ℎ</a:t>
                </a:r>
                <a:r>
                  <a:rPr lang="en-US" dirty="0"/>
                  <a:t>+𝑏, which is bounded by the maximum transaction injection rate multiplied by the epoch length, resulting in at most 2𝑏 new transactions per shard. </a:t>
                </a:r>
              </a:p>
              <a:p>
                <a:endParaRPr lang="en-US" dirty="0"/>
              </a:p>
              <a:p>
                <a:r>
                  <a:rPr lang="en-US" dirty="0"/>
                  <a:t>With a total of s shards, this gives at most 2𝑏𝑠 transactions for all shards combined.</a:t>
                </a:r>
              </a:p>
              <a:p>
                <a:r>
                  <a:rPr lang="en-US" dirty="0"/>
                  <a:t>Furthermore, we show that transactions generated in an epoch execute by the end of the next epoch.</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25</a:t>
            </a:fld>
            <a:endParaRPr lang="en-US"/>
          </a:p>
        </p:txBody>
      </p:sp>
    </p:spTree>
    <p:extLst>
      <p:ext uri="{BB962C8B-B14F-4D97-AF65-F5344CB8AC3E}">
        <p14:creationId xmlns:p14="http://schemas.microsoft.com/office/powerpoint/2010/main" val="2539813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In the set 2𝑏𝑠 pending transactions in each, a transaction conflicts with at most 2𝑏𝑘 other transactions. This occurs because each transaction accesses 𝑘 shards, and each shard is accessed by 𝑏 transactions</a:t>
                </a:r>
              </a:p>
              <a:p>
                <a:endParaRPr lang="en-US" sz="2400" dirty="0"/>
              </a:p>
              <a:p>
                <a:endParaRPr lang="en-US" dirty="0"/>
              </a:p>
            </p:txBody>
          </p:sp>
        </mc:Choice>
        <mc:Fallback xmlns="">
          <p:sp>
            <p:nvSpPr>
              <p:cNvPr id="3" name="Notes Placeholder 2"/>
              <p:cNvSpPr>
                <a:spLocks noGrp="1"/>
              </p:cNvSpPr>
              <p:nvPr>
                <p:ph type="body" idx="1"/>
              </p:nvPr>
            </p:nvSpPr>
            <p:spPr/>
            <p:txBody>
              <a:bodyPr/>
              <a:lstStyle/>
              <a:p>
                <a:r>
                  <a:rPr lang="en-US" sz="2400" dirty="0"/>
                  <a:t>In the set 2𝑏𝑠 pending transactions in each, a transaction conflicts with at most 2𝑏𝑘 other transactions. This occurs because each transaction accesses 𝑘 shards, and each shard is accessed by 𝑏 transactions</a:t>
                </a:r>
              </a:p>
              <a:p>
                <a:endParaRPr lang="en-US" sz="2400" dirty="0"/>
              </a:p>
              <a:p>
                <a:r>
                  <a:rPr lang="en-US" sz="2400" dirty="0"/>
                  <a:t>With this constraint, there are at most 2𝑏𝑘+1 conflict-free sets of transactions, determined by a greedy coloring approach. </a:t>
                </a:r>
              </a:p>
              <a:p>
                <a:endParaRPr lang="en-US" sz="2400" dirty="0"/>
              </a:p>
              <a:p>
                <a:r>
                  <a:rPr lang="en-US" sz="2400" dirty="0"/>
                  <a:t>Moreover, Each color takes 4 rounds for confirmation and commit, totaling 4(2𝑏𝑘+1) = 8𝑏𝑘+4 rounds.</a:t>
                </a:r>
              </a:p>
              <a:p>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epoch length is at most </a:t>
                </a:r>
                <a:r>
                  <a:rPr lang="en-US" sz="1200" i="0" dirty="0">
                    <a:latin typeface="Cambria Math" panose="02040503050406030204" pitchFamily="18" charset="0"/>
                  </a:rPr>
                  <a:t>18 𝑏 𝑘</a:t>
                </a:r>
                <a:r>
                  <a:rPr lang="en-US" sz="1200" b="0" i="0" dirty="0">
                    <a:latin typeface="Cambria Math" panose="02040503050406030204" pitchFamily="18" charset="0"/>
                  </a:rPr>
                  <a:t>&gt;8𝑏𝑘+4 </a:t>
                </a:r>
                <a:r>
                  <a:rPr lang="en-US" sz="1200" dirty="0"/>
                  <a:t>which is sufficient to process all transactions</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26</a:t>
            </a:fld>
            <a:endParaRPr lang="en-US"/>
          </a:p>
        </p:txBody>
      </p:sp>
    </p:spTree>
    <p:extLst>
      <p:ext uri="{BB962C8B-B14F-4D97-AF65-F5344CB8AC3E}">
        <p14:creationId xmlns:p14="http://schemas.microsoft.com/office/powerpoint/2010/main" val="4197234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With this constraint, there are at most 2𝑏𝑘+1 conflict-free sets of transactions, determined by a greedy coloring approach. </a:t>
                </a:r>
              </a:p>
              <a:p>
                <a:endParaRPr lang="en-US" sz="2400" dirty="0"/>
              </a:p>
              <a:p>
                <a:endParaRPr lang="en-US" dirty="0"/>
              </a:p>
            </p:txBody>
          </p:sp>
        </mc:Choice>
        <mc:Fallback xmlns="">
          <p:sp>
            <p:nvSpPr>
              <p:cNvPr id="3" name="Notes Placeholder 2"/>
              <p:cNvSpPr>
                <a:spLocks noGrp="1"/>
              </p:cNvSpPr>
              <p:nvPr>
                <p:ph type="body" idx="1"/>
              </p:nvPr>
            </p:nvSpPr>
            <p:spPr/>
            <p:txBody>
              <a:bodyPr/>
              <a:lstStyle/>
              <a:p>
                <a:r>
                  <a:rPr lang="en-US" sz="2400" dirty="0"/>
                  <a:t>In the set 2𝑏𝑠 pending transactions in each, a transaction conflicts with at most 2𝑏𝑘 other transactions. This occurs because each transaction accesses 𝑘 shards, and each shard is accessed by 𝑏 transactions</a:t>
                </a:r>
              </a:p>
              <a:p>
                <a:endParaRPr lang="en-US" sz="2400" dirty="0"/>
              </a:p>
              <a:p>
                <a:r>
                  <a:rPr lang="en-US" sz="2400" dirty="0"/>
                  <a:t>With this constraint, there are at most 2𝑏𝑘+1 conflict-free sets of transactions, determined by a greedy coloring approach. </a:t>
                </a:r>
              </a:p>
              <a:p>
                <a:endParaRPr lang="en-US" sz="2400" dirty="0"/>
              </a:p>
              <a:p>
                <a:r>
                  <a:rPr lang="en-US" sz="2400" dirty="0"/>
                  <a:t>Moreover, Each color takes 4 rounds for confirmation and commit, totaling 4(2𝑏𝑘+1) = 8𝑏𝑘+4 rounds.</a:t>
                </a:r>
              </a:p>
              <a:p>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epoch length is at most </a:t>
                </a:r>
                <a:r>
                  <a:rPr lang="en-US" sz="1200" i="0" dirty="0">
                    <a:latin typeface="Cambria Math" panose="02040503050406030204" pitchFamily="18" charset="0"/>
                  </a:rPr>
                  <a:t>18 𝑏 𝑘</a:t>
                </a:r>
                <a:r>
                  <a:rPr lang="en-US" sz="1200" b="0" i="0" dirty="0">
                    <a:latin typeface="Cambria Math" panose="02040503050406030204" pitchFamily="18" charset="0"/>
                  </a:rPr>
                  <a:t>&gt;8𝑏𝑘+4 </a:t>
                </a:r>
                <a:r>
                  <a:rPr lang="en-US" sz="1200" dirty="0"/>
                  <a:t>which is sufficient to process all transactions</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27</a:t>
            </a:fld>
            <a:endParaRPr lang="en-US"/>
          </a:p>
        </p:txBody>
      </p:sp>
    </p:spTree>
    <p:extLst>
      <p:ext uri="{BB962C8B-B14F-4D97-AF65-F5344CB8AC3E}">
        <p14:creationId xmlns:p14="http://schemas.microsoft.com/office/powerpoint/2010/main" val="3298470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2400" dirty="0"/>
                  <a:t>Knowledge sharding and coloring on leader shard each takes 1 rounds</a:t>
                </a:r>
              </a:p>
              <a:p>
                <a:endParaRPr lang="en-US" sz="2400" dirty="0"/>
              </a:p>
              <a:p>
                <a:r>
                  <a:rPr lang="en-US" sz="2400" dirty="0"/>
                  <a:t>Moreover, Each color takes 4 rounds for confirmation and commit, totaling 1+1+4(2𝑏𝑘+1) = 8𝑏𝑘+6 rounds.</a:t>
                </a:r>
              </a:p>
              <a:p>
                <a:endParaRPr lang="en-US" sz="2400" dirty="0"/>
              </a:p>
              <a:p>
                <a:endParaRPr lang="en-US" dirty="0"/>
              </a:p>
            </p:txBody>
          </p:sp>
        </mc:Choice>
        <mc:Fallback xmlns="">
          <p:sp>
            <p:nvSpPr>
              <p:cNvPr id="3" name="Notes Placeholder 2"/>
              <p:cNvSpPr>
                <a:spLocks noGrp="1"/>
              </p:cNvSpPr>
              <p:nvPr>
                <p:ph type="body" idx="1"/>
              </p:nvPr>
            </p:nvSpPr>
            <p:spPr/>
            <p:txBody>
              <a:bodyPr/>
              <a:lstStyle/>
              <a:p>
                <a:r>
                  <a:rPr lang="en-US" sz="2400" dirty="0"/>
                  <a:t>In the set 2𝑏𝑠 pending transactions in each, a transaction conflicts with at most 2𝑏𝑘 other transactions. This occurs because each transaction accesses 𝑘 shards, and each shard is accessed by 𝑏 transactions</a:t>
                </a:r>
              </a:p>
              <a:p>
                <a:endParaRPr lang="en-US" sz="2400" dirty="0"/>
              </a:p>
              <a:p>
                <a:r>
                  <a:rPr lang="en-US" sz="2400" dirty="0"/>
                  <a:t>With this constraint, there are at most 2𝑏𝑘+1 conflict-free sets of transactions, determined by a greedy coloring approach. </a:t>
                </a:r>
              </a:p>
              <a:p>
                <a:endParaRPr lang="en-US" sz="2400" dirty="0"/>
              </a:p>
              <a:p>
                <a:r>
                  <a:rPr lang="en-US" sz="2400" dirty="0"/>
                  <a:t>Moreover, Each color takes 4 rounds for confirmation and commit, totaling 4(2𝑏𝑘+1) = 8𝑏𝑘+4 rounds.</a:t>
                </a:r>
              </a:p>
              <a:p>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epoch length is at most </a:t>
                </a:r>
                <a:r>
                  <a:rPr lang="en-US" sz="1200" i="0" dirty="0">
                    <a:latin typeface="Cambria Math" panose="02040503050406030204" pitchFamily="18" charset="0"/>
                  </a:rPr>
                  <a:t>18 𝑏 𝑘</a:t>
                </a:r>
                <a:r>
                  <a:rPr lang="en-US" sz="1200" b="0" i="0" dirty="0">
                    <a:latin typeface="Cambria Math" panose="02040503050406030204" pitchFamily="18" charset="0"/>
                  </a:rPr>
                  <a:t>&gt;8𝑏𝑘+4 </a:t>
                </a:r>
                <a:r>
                  <a:rPr lang="en-US" sz="1200" dirty="0"/>
                  <a:t>which is sufficient to process all transactions</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28</a:t>
            </a:fld>
            <a:endParaRPr lang="en-US"/>
          </a:p>
        </p:txBody>
      </p:sp>
    </p:spTree>
    <p:extLst>
      <p:ext uri="{BB962C8B-B14F-4D97-AF65-F5344CB8AC3E}">
        <p14:creationId xmlns:p14="http://schemas.microsoft.com/office/powerpoint/2010/main" val="2099642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2</a:t>
            </a:fld>
            <a:endParaRPr lang="en-US"/>
          </a:p>
        </p:txBody>
      </p:sp>
    </p:spTree>
    <p:extLst>
      <p:ext uri="{BB962C8B-B14F-4D97-AF65-F5344CB8AC3E}">
        <p14:creationId xmlns:p14="http://schemas.microsoft.com/office/powerpoint/2010/main" val="1247751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epoch length is at most </a:t>
                </a:r>
                <a14:m>
                  <m:oMath xmlns:m="http://schemas.openxmlformats.org/officeDocument/2006/math">
                    <m:r>
                      <a:rPr lang="en-US" sz="1200" i="1" dirty="0">
                        <a:latin typeface="Cambria Math" panose="02040503050406030204" pitchFamily="18" charset="0"/>
                      </a:rPr>
                      <m:t>18 </m:t>
                    </m:r>
                    <m:r>
                      <a:rPr lang="en-US" sz="1200" i="1" dirty="0">
                        <a:latin typeface="Cambria Math" panose="02040503050406030204" pitchFamily="18" charset="0"/>
                      </a:rPr>
                      <m:t>𝑏</m:t>
                    </m:r>
                    <m:r>
                      <a:rPr lang="en-US" sz="1200" i="1" dirty="0">
                        <a:latin typeface="Cambria Math" panose="02040503050406030204" pitchFamily="18" charset="0"/>
                      </a:rPr>
                      <m:t> </m:t>
                    </m:r>
                    <m:r>
                      <a:rPr lang="en-US" sz="1200" i="1" dirty="0">
                        <a:latin typeface="Cambria Math" panose="02040503050406030204" pitchFamily="18" charset="0"/>
                      </a:rPr>
                      <m:t>𝑘</m:t>
                    </m:r>
                    <m:r>
                      <a:rPr lang="en-US" sz="1200" b="0" i="1" dirty="0" smtClean="0">
                        <a:latin typeface="Cambria Math" panose="02040503050406030204" pitchFamily="18" charset="0"/>
                      </a:rPr>
                      <m:t>&gt;8</m:t>
                    </m:r>
                    <m:r>
                      <a:rPr lang="en-US" sz="1200" b="0" i="1" dirty="0" smtClean="0">
                        <a:latin typeface="Cambria Math" panose="02040503050406030204" pitchFamily="18" charset="0"/>
                      </a:rPr>
                      <m:t>𝑏𝑘</m:t>
                    </m:r>
                    <m:r>
                      <a:rPr lang="en-US" sz="1200" b="0" i="1" dirty="0" smtClean="0">
                        <a:latin typeface="Cambria Math" panose="02040503050406030204" pitchFamily="18" charset="0"/>
                      </a:rPr>
                      <m:t>+6 </m:t>
                    </m:r>
                  </m:oMath>
                </a14:m>
                <a:r>
                  <a:rPr lang="en-US" sz="1200" dirty="0"/>
                  <a:t>which is sufficient to process all transactions</a:t>
                </a:r>
              </a:p>
              <a:p>
                <a:endParaRPr lang="en-US" dirty="0"/>
              </a:p>
            </p:txBody>
          </p:sp>
        </mc:Choice>
        <mc:Fallback xmlns="">
          <p:sp>
            <p:nvSpPr>
              <p:cNvPr id="3" name="Notes Placeholder 2"/>
              <p:cNvSpPr>
                <a:spLocks noGrp="1"/>
              </p:cNvSpPr>
              <p:nvPr>
                <p:ph type="body" idx="1"/>
              </p:nvPr>
            </p:nvSpPr>
            <p:spPr/>
            <p:txBody>
              <a:bodyPr/>
              <a:lstStyle/>
              <a:p>
                <a:r>
                  <a:rPr lang="en-US" sz="2400" dirty="0"/>
                  <a:t>In the set 2𝑏𝑠 pending transactions in each, a transaction conflicts with at most 2𝑏𝑘 other transactions. This occurs because each transaction accesses 𝑘 shards, and each shard is accessed by 𝑏 transactions</a:t>
                </a:r>
              </a:p>
              <a:p>
                <a:endParaRPr lang="en-US" sz="2400" dirty="0"/>
              </a:p>
              <a:p>
                <a:r>
                  <a:rPr lang="en-US" sz="2400" dirty="0"/>
                  <a:t>With this constraint, there are at most 2𝑏𝑘+1 conflict-free sets of transactions, determined by a greedy coloring approach. </a:t>
                </a:r>
              </a:p>
              <a:p>
                <a:endParaRPr lang="en-US" sz="2400" dirty="0"/>
              </a:p>
              <a:p>
                <a:r>
                  <a:rPr lang="en-US" sz="2400" dirty="0"/>
                  <a:t>Moreover, Each color takes 4 rounds for confirmation and commit, totaling 4(2𝑏𝑘+1) = 8𝑏𝑘+4 rounds.</a:t>
                </a:r>
              </a:p>
              <a:p>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consider epoch length is at most </a:t>
                </a:r>
                <a:r>
                  <a:rPr lang="en-US" sz="1200" i="0" dirty="0">
                    <a:latin typeface="Cambria Math" panose="02040503050406030204" pitchFamily="18" charset="0"/>
                  </a:rPr>
                  <a:t>18 𝑏 𝑘</a:t>
                </a:r>
                <a:r>
                  <a:rPr lang="en-US" sz="1200" b="0" i="0" dirty="0">
                    <a:latin typeface="Cambria Math" panose="02040503050406030204" pitchFamily="18" charset="0"/>
                  </a:rPr>
                  <a:t>&gt;8𝑏𝑘+4 </a:t>
                </a:r>
                <a:r>
                  <a:rPr lang="en-US" sz="1200" dirty="0"/>
                  <a:t>which is sufficient to process all transactions</a:t>
                </a:r>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29</a:t>
            </a:fld>
            <a:endParaRPr lang="en-US"/>
          </a:p>
        </p:txBody>
      </p:sp>
    </p:spTree>
    <p:extLst>
      <p:ext uri="{BB962C8B-B14F-4D97-AF65-F5344CB8AC3E}">
        <p14:creationId xmlns:p14="http://schemas.microsoft.com/office/powerpoint/2010/main" val="3061500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transactions generated in an epoch execute by the end of the next epoch, and there will be new 2𝑏𝑠 transactions in each epoch. Hence, there are at most 4𝑏𝑠 pending transactions per epoch. Thus, the system is stable.</a:t>
            </a:r>
          </a:p>
        </p:txBody>
      </p:sp>
      <p:sp>
        <p:nvSpPr>
          <p:cNvPr id="4" name="Slide Number Placeholder 3"/>
          <p:cNvSpPr>
            <a:spLocks noGrp="1"/>
          </p:cNvSpPr>
          <p:nvPr>
            <p:ph type="sldNum" sz="quarter" idx="5"/>
          </p:nvPr>
        </p:nvSpPr>
        <p:spPr/>
        <p:txBody>
          <a:bodyPr/>
          <a:lstStyle/>
          <a:p>
            <a:fld id="{30212979-A348-DD43-9ACC-E21791D8C3F3}" type="slidenum">
              <a:rPr lang="en-US" smtClean="0"/>
              <a:t>30</a:t>
            </a:fld>
            <a:endParaRPr lang="en-US"/>
          </a:p>
        </p:txBody>
      </p:sp>
    </p:spTree>
    <p:extLst>
      <p:ext uri="{BB962C8B-B14F-4D97-AF65-F5344CB8AC3E}">
        <p14:creationId xmlns:p14="http://schemas.microsoft.com/office/powerpoint/2010/main" val="2172389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distributed scheduler, shards are arbitrarily far from each other. The scheduling algorithm use a hierarchical clustering of the shard graph, which is calculated before the algorithm starts and is known to all shards.</a:t>
            </a:r>
          </a:p>
          <a:p>
            <a:endParaRPr lang="en-US" dirty="0"/>
          </a:p>
          <a:p>
            <a:r>
              <a:rPr lang="en-US" dirty="0"/>
              <a:t>Clusters are formed based on the distance between shards, as shown in the figure.</a:t>
            </a:r>
          </a:p>
          <a:p>
            <a:endParaRPr lang="en-US" dirty="0"/>
          </a:p>
          <a:p>
            <a:r>
              <a:rPr lang="en-US" dirty="0"/>
              <a:t>Each cluster has one designated leader, responsible for determining the schedule for transactions of that cluster. For a instance, Cluster L1 has Leader S1 which process transactions of that cluster.</a:t>
            </a:r>
          </a:p>
          <a:p>
            <a:endParaRPr lang="en-US" dirty="0"/>
          </a:p>
          <a:p>
            <a:r>
              <a:rPr lang="en-US" dirty="0"/>
              <a:t>Each Transactions find their cluster based on the distance between the transaction and the accessing shards. Each cluster operates similarly to the Basic Scheduler, where leader of that cluster colors the transactions and determine the schedule. However, Conflict-free sets are discovered in a distributed manner</a:t>
            </a:r>
          </a:p>
        </p:txBody>
      </p:sp>
      <p:sp>
        <p:nvSpPr>
          <p:cNvPr id="4" name="Slide Number Placeholder 3"/>
          <p:cNvSpPr>
            <a:spLocks noGrp="1"/>
          </p:cNvSpPr>
          <p:nvPr>
            <p:ph type="sldNum" sz="quarter" idx="5"/>
          </p:nvPr>
        </p:nvSpPr>
        <p:spPr/>
        <p:txBody>
          <a:bodyPr/>
          <a:lstStyle/>
          <a:p>
            <a:fld id="{30212979-A348-DD43-9ACC-E21791D8C3F3}" type="slidenum">
              <a:rPr lang="en-US" smtClean="0"/>
              <a:t>31</a:t>
            </a:fld>
            <a:endParaRPr lang="en-US"/>
          </a:p>
        </p:txBody>
      </p:sp>
    </p:spTree>
    <p:extLst>
      <p:ext uri="{BB962C8B-B14F-4D97-AF65-F5344CB8AC3E}">
        <p14:creationId xmlns:p14="http://schemas.microsoft.com/office/powerpoint/2010/main" val="71333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the analysis of distributed scheduler, we divide time into intervals, each with a length of </a:t>
                </a:r>
                <a14:m>
                  <m:oMath xmlns:m="http://schemas.openxmlformats.org/officeDocument/2006/math">
                    <m:r>
                      <a:rPr lang="en-US" sz="1200" b="1" i="1" dirty="0" smtClean="0">
                        <a:latin typeface="Cambria Math" panose="02040503050406030204" pitchFamily="18" charset="0"/>
                      </a:rPr>
                      <m:t>𝐜</m:t>
                    </m:r>
                    <m:r>
                      <a:rPr lang="en-US" sz="1200" b="1" i="1" dirty="0">
                        <a:latin typeface="Cambria Math" panose="02040503050406030204" pitchFamily="18" charset="0"/>
                      </a:rPr>
                      <m:t>𝒃</m:t>
                    </m:r>
                    <m:r>
                      <a:rPr lang="en-US" sz="1200" b="1" i="1" dirty="0" smtClean="0">
                        <a:latin typeface="Cambria Math" panose="02040503050406030204" pitchFamily="18" charset="0"/>
                      </a:rPr>
                      <m:t>𝒅</m:t>
                    </m:r>
                    <m:func>
                      <m:funcPr>
                        <m:ctrlPr>
                          <a:rPr lang="en-US" sz="1200" b="1" i="1" dirty="0" smtClean="0">
                            <a:latin typeface="Cambria Math" panose="02040503050406030204" pitchFamily="18" charset="0"/>
                          </a:rPr>
                        </m:ctrlPr>
                      </m:funcPr>
                      <m:fName>
                        <m:sSup>
                          <m:sSupPr>
                            <m:ctrlPr>
                              <a:rPr lang="en-US" sz="1200" b="1" i="1" dirty="0" smtClean="0">
                                <a:latin typeface="Cambria Math" panose="02040503050406030204" pitchFamily="18" charset="0"/>
                              </a:rPr>
                            </m:ctrlPr>
                          </m:sSupPr>
                          <m:e>
                            <m:r>
                              <a:rPr lang="en-US" sz="1200" b="1" i="0" dirty="0" smtClean="0">
                                <a:latin typeface="Cambria Math" panose="02040503050406030204" pitchFamily="18" charset="0"/>
                              </a:rPr>
                              <m:t>𝐥𝐨𝐠</m:t>
                            </m:r>
                          </m:e>
                          <m:sup>
                            <m:r>
                              <a:rPr lang="en-US" sz="1200" b="1" i="1" dirty="0" smtClean="0">
                                <a:latin typeface="Cambria Math" panose="02040503050406030204" pitchFamily="18" charset="0"/>
                              </a:rPr>
                              <m:t>𝟐</m:t>
                            </m:r>
                          </m:sup>
                        </m:sSup>
                      </m:fName>
                      <m:e>
                        <m:r>
                          <a:rPr lang="en-US" sz="1200" b="1" i="1" dirty="0" smtClean="0">
                            <a:latin typeface="Cambria Math" panose="02040503050406030204" pitchFamily="18" charset="0"/>
                          </a:rPr>
                          <m:t>𝒔</m:t>
                        </m:r>
                      </m:e>
                    </m:func>
                    <m:func>
                      <m:funcPr>
                        <m:ctrlPr>
                          <a:rPr lang="en-US" sz="1200" b="1" i="1" dirty="0">
                            <a:latin typeface="Cambria Math" panose="02040503050406030204" pitchFamily="18" charset="0"/>
                          </a:rPr>
                        </m:ctrlPr>
                      </m:funcPr>
                      <m:fName>
                        <m:r>
                          <a:rPr lang="en-US" sz="1200" b="1" i="1" dirty="0">
                            <a:latin typeface="Cambria Math" panose="02040503050406030204" pitchFamily="18" charset="0"/>
                          </a:rPr>
                          <m:t>𝒎𝒊𝒏</m:t>
                        </m:r>
                      </m:fName>
                      <m:e>
                        <m:d>
                          <m:dPr>
                            <m:ctrlPr>
                              <a:rPr lang="en-US" sz="1200" b="1" i="1" dirty="0">
                                <a:latin typeface="Cambria Math" panose="02040503050406030204" pitchFamily="18" charset="0"/>
                              </a:rPr>
                            </m:ctrlPr>
                          </m:dPr>
                          <m:e>
                            <m:r>
                              <a:rPr lang="en-US" sz="1200" b="1" i="1" dirty="0">
                                <a:latin typeface="Cambria Math" panose="02040503050406030204" pitchFamily="18" charset="0"/>
                              </a:rPr>
                              <m:t>𝒌</m:t>
                            </m:r>
                            <m:r>
                              <a:rPr lang="en-US" sz="1200" b="1" i="1" dirty="0">
                                <a:latin typeface="Cambria Math" panose="02040503050406030204" pitchFamily="18" charset="0"/>
                              </a:rPr>
                              <m:t>, </m:t>
                            </m:r>
                            <m:rad>
                              <m:radPr>
                                <m:degHide m:val="on"/>
                                <m:ctrlPr>
                                  <a:rPr lang="en-US" sz="1200" b="1" i="1" dirty="0">
                                    <a:latin typeface="Cambria Math" panose="02040503050406030204" pitchFamily="18" charset="0"/>
                                  </a:rPr>
                                </m:ctrlPr>
                              </m:radPr>
                              <m:deg/>
                              <m:e>
                                <m:r>
                                  <a:rPr lang="en-US" sz="1200" b="1" i="1" dirty="0" smtClean="0">
                                    <a:latin typeface="Cambria Math" panose="02040503050406030204" pitchFamily="18" charset="0"/>
                                  </a:rPr>
                                  <m:t>𝒔</m:t>
                                </m:r>
                              </m:e>
                            </m:rad>
                          </m:e>
                        </m:d>
                      </m:e>
                    </m:func>
                  </m:oMath>
                </a14:m>
                <a:r>
                  <a:rPr lang="en-US" dirty="0"/>
                  <a:t> , where c is a positive constant  and 𝑑 is the maximum distance between a transaction and its accessing shards. These intervals are composed of epochs.</a:t>
                </a:r>
              </a:p>
              <a:p>
                <a:endParaRPr lang="en-US" dirty="0"/>
              </a:p>
              <a:p>
                <a:r>
                  <a:rPr lang="en-US" dirty="0"/>
                  <a:t>We show that for an injection rate </a:t>
                </a:r>
                <a14:m>
                  <m:oMath xmlns:m="http://schemas.openxmlformats.org/officeDocument/2006/math">
                    <m:r>
                      <a:rPr lang="en-US" sz="1200" i="1" smtClean="0">
                        <a:solidFill>
                          <a:prstClr val="black"/>
                        </a:solidFill>
                        <a:latin typeface="Cambria Math" panose="02040503050406030204" pitchFamily="18" charset="0"/>
                        <a:cs typeface="Calibri" panose="020F0502020204030204"/>
                      </a:rPr>
                      <m:t>𝜌</m:t>
                    </m:r>
                    <m:r>
                      <a:rPr lang="en-US" sz="1200" b="0" i="1" smtClean="0">
                        <a:solidFill>
                          <a:prstClr val="black"/>
                        </a:solidFill>
                        <a:latin typeface="Cambria Math" panose="02040503050406030204" pitchFamily="18" charset="0"/>
                        <a:cs typeface="Calibri" panose="020F0502020204030204"/>
                      </a:rPr>
                      <m:t>≤</m:t>
                    </m:r>
                    <m:f>
                      <m:fPr>
                        <m:ctrlPr>
                          <a:rPr lang="en-US" sz="1200" i="1">
                            <a:solidFill>
                              <a:prstClr val="black"/>
                            </a:solidFill>
                            <a:latin typeface="Cambria Math" panose="02040503050406030204" pitchFamily="18" charset="0"/>
                            <a:cs typeface="Calibri" panose="020F0502020204030204"/>
                          </a:rPr>
                        </m:ctrlPr>
                      </m:fPr>
                      <m:num>
                        <m:r>
                          <a:rPr lang="en-US" sz="1200" i="1">
                            <a:solidFill>
                              <a:prstClr val="black"/>
                            </a:solidFill>
                            <a:latin typeface="Cambria Math" panose="02040503050406030204" pitchFamily="18" charset="0"/>
                            <a:cs typeface="Calibri" panose="020F0502020204030204"/>
                          </a:rPr>
                          <m:t>1</m:t>
                        </m:r>
                      </m:num>
                      <m:den>
                        <m:r>
                          <a:rPr lang="en-US" sz="1200" i="1">
                            <a:solidFill>
                              <a:prstClr val="black"/>
                            </a:solidFill>
                            <a:latin typeface="Cambria Math" panose="02040503050406030204" pitchFamily="18" charset="0"/>
                            <a:cs typeface="Calibri" panose="020F0502020204030204"/>
                          </a:rPr>
                          <m:t>𝑐𝑑</m:t>
                        </m:r>
                        <m:func>
                          <m:funcPr>
                            <m:ctrlPr>
                              <a:rPr lang="en-US" sz="1200" i="1">
                                <a:solidFill>
                                  <a:prstClr val="black"/>
                                </a:solidFill>
                                <a:latin typeface="Cambria Math" panose="02040503050406030204" pitchFamily="18" charset="0"/>
                                <a:cs typeface="Calibri" panose="020F0502020204030204"/>
                              </a:rPr>
                            </m:ctrlPr>
                          </m:funcPr>
                          <m:fName>
                            <m:sSup>
                              <m:sSupPr>
                                <m:ctrlPr>
                                  <a:rPr lang="en-US" sz="1200" i="1">
                                    <a:solidFill>
                                      <a:prstClr val="black"/>
                                    </a:solidFill>
                                    <a:latin typeface="Cambria Math" panose="02040503050406030204" pitchFamily="18" charset="0"/>
                                    <a:cs typeface="Calibri" panose="020F0502020204030204"/>
                                  </a:rPr>
                                </m:ctrlPr>
                              </m:sSupPr>
                              <m:e>
                                <m:r>
                                  <m:rPr>
                                    <m:sty m:val="p"/>
                                  </m:rPr>
                                  <a:rPr lang="en-US" sz="1200">
                                    <a:solidFill>
                                      <a:prstClr val="black"/>
                                    </a:solidFill>
                                    <a:latin typeface="Cambria Math" panose="02040503050406030204" pitchFamily="18" charset="0"/>
                                    <a:cs typeface="Calibri" panose="020F0502020204030204"/>
                                  </a:rPr>
                                  <m:t>log</m:t>
                                </m:r>
                              </m:e>
                              <m:sup>
                                <m:r>
                                  <a:rPr lang="en-US" sz="1200" i="1">
                                    <a:solidFill>
                                      <a:prstClr val="black"/>
                                    </a:solidFill>
                                    <a:latin typeface="Cambria Math" panose="02040503050406030204" pitchFamily="18" charset="0"/>
                                    <a:cs typeface="Calibri" panose="020F0502020204030204"/>
                                  </a:rPr>
                                  <m:t>2 </m:t>
                                </m:r>
                              </m:sup>
                            </m:sSup>
                          </m:fName>
                          <m:e>
                            <m:r>
                              <a:rPr lang="en-US" sz="1200" i="1">
                                <a:solidFill>
                                  <a:prstClr val="black"/>
                                </a:solidFill>
                                <a:latin typeface="Cambria Math" panose="02040503050406030204" pitchFamily="18" charset="0"/>
                                <a:cs typeface="Calibri" panose="020F0502020204030204"/>
                              </a:rPr>
                              <m:t>𝑠</m:t>
                            </m:r>
                          </m:e>
                        </m:func>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ad>
                              <m:radPr>
                                <m:degHide m:val="on"/>
                                <m:ctrlPr>
                                  <a:rPr kumimoji="0" lang="en-US" sz="12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12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1200" b="0" i="0" u="none" strike="noStrike" kern="1200" cap="none" spc="0" normalizeH="0" baseline="0" noProof="0">
                                <a:ln>
                                  <a:noFill/>
                                </a:ln>
                                <a:solidFill>
                                  <a:prstClr val="black"/>
                                </a:solidFill>
                                <a:effectLst/>
                                <a:uLnTx/>
                                <a:uFillTx/>
                                <a:latin typeface="Garamond" panose="02020404030301010803" pitchFamily="18" charset="0"/>
                              </a:rPr>
                              <m:t> </m:t>
                            </m:r>
                          </m:den>
                        </m:f>
                      </m:e>
                    </m:d>
                  </m:oMath>
                </a14:m>
                <a:r>
                  <a:rPr lang="en-US" dirty="0"/>
                  <a:t>, there are at most 4𝑏𝑠 pending transactions per interval</a:t>
                </a:r>
                <a:r>
                  <a:rPr lang="en-US" baseline="0" dirty="0"/>
                  <a:t> and system remains stable.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For the distributed scheduler, we divide time into intervals, each with a length of </a:t>
                </a:r>
                <a:r>
                  <a:rPr lang="en-US" sz="1200" b="1" i="0" dirty="0">
                    <a:latin typeface="Cambria Math" panose="02040503050406030204" pitchFamily="18" charset="0"/>
                  </a:rPr>
                  <a:t>𝐜𝒃𝒅 〖𝐥𝐨𝐠〗^𝟐⁡𝒔  𝒎𝒊𝒏⁡(𝒌, √𝒔)</a:t>
                </a:r>
                <a:r>
                  <a:rPr lang="en-US" dirty="0"/>
                  <a:t> , where c is a positive constant (𝑐≥60) and 𝑑 is the maximum distance between a transaction and its accessing shards. These intervals are composed of epochs.</a:t>
                </a:r>
              </a:p>
              <a:p>
                <a:r>
                  <a:rPr lang="en-US" dirty="0"/>
                  <a:t>We demonstrate that for an injection rate </a:t>
                </a:r>
                <a:r>
                  <a:rPr lang="en-US" sz="1200" i="0">
                    <a:solidFill>
                      <a:prstClr val="black"/>
                    </a:solidFill>
                    <a:latin typeface="Cambria Math" panose="02040503050406030204" pitchFamily="18" charset="0"/>
                    <a:cs typeface="Calibri" panose="020F0502020204030204"/>
                  </a:rPr>
                  <a:t>𝜌</a:t>
                </a:r>
                <a:r>
                  <a:rPr lang="en-US" sz="1200" b="0" i="0">
                    <a:solidFill>
                      <a:prstClr val="black"/>
                    </a:solidFill>
                    <a:latin typeface="Cambria Math" panose="02040503050406030204" pitchFamily="18" charset="0"/>
                    <a:cs typeface="Calibri" panose="020F0502020204030204"/>
                  </a:rPr>
                  <a:t>≤</a:t>
                </a:r>
                <a:r>
                  <a:rPr lang="en-US" sz="1200" i="0">
                    <a:solidFill>
                      <a:prstClr val="black"/>
                    </a:solidFill>
                    <a:latin typeface="Cambria Math" panose="02040503050406030204" pitchFamily="18" charset="0"/>
                    <a:cs typeface="Calibri" panose="020F0502020204030204"/>
                  </a:rPr>
                  <a:t>1/(𝑐𝑑 log^(2 )⁡𝑠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cs typeface="Calibri" panose="020F0502020204030204"/>
                  </a:rPr>
                  <a:t> 𝑚𝑎𝑥{1/𝑘,1/(</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cs typeface="Calibri" panose="020F0502020204030204"/>
                  </a:rPr>
                  <a:t>√</a:t>
                </a:r>
                <a:r>
                  <a:rPr kumimoji="0" lang="en-US" sz="1200" b="0" i="0" u="none" strike="noStrike" kern="1200" cap="none" spc="0" normalizeH="0" baseline="0" noProof="0" dirty="0">
                    <a:ln>
                      <a:noFill/>
                    </a:ln>
                    <a:solidFill>
                      <a:schemeClr val="tx1"/>
                    </a:solidFill>
                    <a:effectLst/>
                    <a:uLnTx/>
                    <a:uFillTx/>
                    <a:latin typeface="Cambria Math" panose="02040503050406030204" pitchFamily="18" charset="0"/>
                  </a:rPr>
                  <a:t>𝑠</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rPr>
                  <a:t> "</a:t>
                </a:r>
                <a:r>
                  <a:rPr kumimoji="0" lang="en-US" sz="1200" b="0" i="0" u="none" strike="noStrike" kern="1200" cap="none" spc="0" normalizeH="0" baseline="0" noProof="0">
                    <a:ln>
                      <a:noFill/>
                    </a:ln>
                    <a:solidFill>
                      <a:prstClr val="black"/>
                    </a:solidFill>
                    <a:effectLst/>
                    <a:uLnTx/>
                    <a:uFillTx/>
                    <a:latin typeface="Garamond" panose="02020404030301010803" pitchFamily="18" charset="0"/>
                  </a:rPr>
                  <a: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rPr>
                  <a:t>" )}</a:t>
                </a:r>
                <a:r>
                  <a:rPr lang="en-US" dirty="0"/>
                  <a:t>, there are at most 4𝑏𝑠 pending transactions per interval</a:t>
                </a:r>
                <a:r>
                  <a:rPr lang="en-US" baseline="0" dirty="0"/>
                  <a:t> and system is stable.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Calibri"/>
                </a:endParaRP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32</a:t>
            </a:fld>
            <a:endParaRPr lang="en-US"/>
          </a:p>
        </p:txBody>
      </p:sp>
    </p:spTree>
    <p:extLst>
      <p:ext uri="{BB962C8B-B14F-4D97-AF65-F5344CB8AC3E}">
        <p14:creationId xmlns:p14="http://schemas.microsoft.com/office/powerpoint/2010/main" val="222228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33</a:t>
            </a:fld>
            <a:endParaRPr lang="en-US"/>
          </a:p>
        </p:txBody>
      </p:sp>
    </p:spTree>
    <p:extLst>
      <p:ext uri="{BB962C8B-B14F-4D97-AF65-F5344CB8AC3E}">
        <p14:creationId xmlns:p14="http://schemas.microsoft.com/office/powerpoint/2010/main" val="36083649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simulated our proposed algorithm using the Python programming language on a MacBook Pro with a 10-core processor and 32 GB of RAM.</a:t>
            </a:r>
          </a:p>
          <a:p>
            <a:endParaRPr lang="en-US" dirty="0"/>
          </a:p>
          <a:p>
            <a:r>
              <a:rPr lang="en-US" dirty="0"/>
              <a:t>Our simulation settings included a total of 64 shards, with one account per shard. Additionally, we set the maximum number of shards accessed by each transaction  to 8.</a:t>
            </a:r>
          </a:p>
        </p:txBody>
      </p:sp>
      <p:sp>
        <p:nvSpPr>
          <p:cNvPr id="4" name="Slide Number Placeholder 3"/>
          <p:cNvSpPr>
            <a:spLocks noGrp="1"/>
          </p:cNvSpPr>
          <p:nvPr>
            <p:ph type="sldNum" sz="quarter" idx="5"/>
          </p:nvPr>
        </p:nvSpPr>
        <p:spPr/>
        <p:txBody>
          <a:bodyPr/>
          <a:lstStyle/>
          <a:p>
            <a:fld id="{30212979-A348-DD43-9ACC-E21791D8C3F3}" type="slidenum">
              <a:rPr lang="en-US" smtClean="0"/>
              <a:t>34</a:t>
            </a:fld>
            <a:endParaRPr lang="en-US"/>
          </a:p>
        </p:txBody>
      </p:sp>
    </p:spTree>
    <p:extLst>
      <p:ext uri="{BB962C8B-B14F-4D97-AF65-F5344CB8AC3E}">
        <p14:creationId xmlns:p14="http://schemas.microsoft.com/office/powerpoint/2010/main" val="1809129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the simulation results, with the top chart showing the results for the basic scheduler and the bottom chart showing for the distributed scheduler.</a:t>
            </a:r>
          </a:p>
          <a:p>
            <a:endParaRPr lang="en-US" dirty="0"/>
          </a:p>
          <a:p>
            <a:r>
              <a:rPr lang="en-US" dirty="0"/>
              <a:t>In each chart, the left bar graph shows the average pending transaction queue size versus the transaction injection rate 𝜌. The right line graph represents the average transaction latency with respect to the transaction injection rate 𝜌.</a:t>
            </a:r>
          </a:p>
          <a:p>
            <a:endParaRPr lang="en-US" dirty="0"/>
          </a:p>
          <a:p>
            <a:r>
              <a:rPr lang="en-US" dirty="0"/>
              <a:t>The results indicate that the queue size remained stable until 𝜌 reached to about 0.15. Beyond this point, the queue size and transaction latency grew exponentially. </a:t>
            </a:r>
          </a:p>
          <a:p>
            <a:endParaRPr lang="en-US" dirty="0"/>
          </a:p>
          <a:p>
            <a:r>
              <a:rPr lang="en-US" dirty="0"/>
              <a:t>Thus it is important to limit the transaction injection rate to maintain system stability. This validate our theoretical result.</a:t>
            </a:r>
          </a:p>
        </p:txBody>
      </p:sp>
      <p:sp>
        <p:nvSpPr>
          <p:cNvPr id="4" name="Slide Number Placeholder 3"/>
          <p:cNvSpPr>
            <a:spLocks noGrp="1"/>
          </p:cNvSpPr>
          <p:nvPr>
            <p:ph type="sldNum" sz="quarter" idx="5"/>
          </p:nvPr>
        </p:nvSpPr>
        <p:spPr/>
        <p:txBody>
          <a:bodyPr/>
          <a:lstStyle/>
          <a:p>
            <a:fld id="{30212979-A348-DD43-9ACC-E21791D8C3F3}" type="slidenum">
              <a:rPr lang="en-US" smtClean="0"/>
              <a:t>35</a:t>
            </a:fld>
            <a:endParaRPr lang="en-US"/>
          </a:p>
        </p:txBody>
      </p:sp>
    </p:spTree>
    <p:extLst>
      <p:ext uri="{BB962C8B-B14F-4D97-AF65-F5344CB8AC3E}">
        <p14:creationId xmlns:p14="http://schemas.microsoft.com/office/powerpoint/2010/main" val="3479808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36</a:t>
            </a:fld>
            <a:endParaRPr lang="en-US"/>
          </a:p>
        </p:txBody>
      </p:sp>
    </p:spTree>
    <p:extLst>
      <p:ext uri="{BB962C8B-B14F-4D97-AF65-F5344CB8AC3E}">
        <p14:creationId xmlns:p14="http://schemas.microsoft.com/office/powerpoint/2010/main" val="2020053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conclusion, we have studied the blockchain sharding system under adversarial transaction generation</a:t>
                </a:r>
              </a:p>
              <a:p>
                <a:endParaRPr lang="en-US" dirty="0"/>
              </a:p>
              <a:p>
                <a:r>
                  <a:rPr lang="en-US" dirty="0"/>
                  <a:t>We design  the basic and distributed scheduler and provide the upper bound on transaction injection rate to keep system stable.</a:t>
                </a:r>
              </a:p>
              <a:p>
                <a:endParaRPr lang="en-US" dirty="0"/>
              </a:p>
              <a:p>
                <a:r>
                  <a:rPr lang="en-US" dirty="0"/>
                  <a:t>We also provide the simulation results of proposed scheduler</a:t>
                </a:r>
              </a:p>
              <a:p>
                <a:endParaRPr lang="en-US" dirty="0"/>
              </a:p>
              <a:p>
                <a:r>
                  <a:rPr lang="en-US" dirty="0"/>
                  <a:t>Implication of our research is Blockchain designers can use our findings to design stable blockchain systems that are resilient to Denial of Service (DOS) attacks.</a:t>
                </a:r>
              </a:p>
              <a:p>
                <a:endParaRPr lang="en-US" dirty="0"/>
              </a:p>
              <a:p>
                <a:r>
                  <a:rPr lang="en-US" dirty="0"/>
                  <a:t>For future work, we intend to explore efficient communication mechanisms between shards with a focus on minimizing message size.</a:t>
                </a:r>
              </a:p>
              <a:p>
                <a:endParaRPr lang="en-US" dirty="0"/>
              </a:p>
              <a:p>
                <a:r>
                  <a:rPr lang="en-US" dirty="0"/>
                  <a:t>We also want to explore the effect on </a:t>
                </a:r>
                <a:r>
                  <a:rPr lang="en-US" sz="1200" b="0" i="0" u="none" strike="noStrike" kern="1200" dirty="0">
                    <a:solidFill>
                      <a:schemeClr val="tx1"/>
                    </a:solidFill>
                    <a:effectLst/>
                    <a:latin typeface="+mn-lt"/>
                    <a:ea typeface="+mn-ea"/>
                    <a:cs typeface="+mn-cs"/>
                  </a:rPr>
                  <a:t>systems with heavy traffic, as our results not only prevent </a:t>
                </a:r>
                <a:r>
                  <a:rPr lang="en-US" sz="1200" b="0" i="0" u="none" strike="noStrike" kern="1200" dirty="0" err="1">
                    <a:solidFill>
                      <a:schemeClr val="tx1"/>
                    </a:solidFill>
                    <a:effectLst/>
                    <a:latin typeface="+mn-lt"/>
                    <a:ea typeface="+mn-ea"/>
                    <a:cs typeface="+mn-cs"/>
                  </a:rPr>
                  <a:t>DoS</a:t>
                </a:r>
                <a:r>
                  <a:rPr lang="en-US" sz="1200" b="0" i="0" u="none" strike="noStrike" kern="1200" dirty="0">
                    <a:solidFill>
                      <a:schemeClr val="tx1"/>
                    </a:solidFill>
                    <a:effectLst/>
                    <a:latin typeface="+mn-lt"/>
                    <a:ea typeface="+mn-ea"/>
                    <a:cs typeface="+mn-cs"/>
                  </a:rPr>
                  <a:t> but generally try to make stable systems with high generation rate</a:t>
                </a:r>
                <a:endParaRPr lang="en-US" dirty="0"/>
              </a:p>
            </p:txBody>
          </p:sp>
        </mc:Choice>
        <mc:Fallback xmlns="">
          <p:sp>
            <p:nvSpPr>
              <p:cNvPr id="3" name="Notes Placeholder 2"/>
              <p:cNvSpPr>
                <a:spLocks noGrp="1"/>
              </p:cNvSpPr>
              <p:nvPr>
                <p:ph type="body" idx="1"/>
              </p:nvPr>
            </p:nvSpPr>
            <p:spPr/>
            <p:txBody>
              <a:bodyPr/>
              <a:lstStyle/>
              <a:p>
                <a:r>
                  <a:rPr lang="en-US" dirty="0"/>
                  <a:t>In conclusion, we have studied the blockchain sharding system under adversarial transaction generation.</a:t>
                </a:r>
              </a:p>
              <a:p>
                <a:r>
                  <a:rPr lang="en-US" dirty="0"/>
                  <a:t> We have introduced the basic scheduling algorithm with an upper bound on the transaction generation rate, </a:t>
                </a:r>
                <a:r>
                  <a:rPr lang="en-US" sz="1200" dirty="0">
                    <a:ea typeface="+mn-lt"/>
                    <a:cs typeface="+mn-lt"/>
                  </a:rPr>
                  <a:t>𝜌 ≤ </a:t>
                </a:r>
                <a:r>
                  <a:rPr lang="en-US" sz="1200" i="0">
                    <a:latin typeface="Cambria Math" panose="02040503050406030204" pitchFamily="18" charset="0"/>
                    <a:ea typeface="+mn-lt"/>
                    <a:cs typeface="+mn-lt"/>
                  </a:rPr>
                  <a:t>max{</a:t>
                </a:r>
                <a:r>
                  <a:rPr lang="en-US" sz="1200" i="0">
                    <a:solidFill>
                      <a:schemeClr val="tx1"/>
                    </a:solidFill>
                    <a:latin typeface="Cambria Math" panose="02040503050406030204" pitchFamily="18" charset="0"/>
                    <a:ea typeface="+mn-lt"/>
                    <a:cs typeface="+mn-lt"/>
                  </a:rPr>
                  <a:t>1/18𝑘,</a:t>
                </a:r>
                <a:r>
                  <a:rPr lang="en-US" sz="1200" i="0">
                    <a:solidFill>
                      <a:schemeClr val="tx1"/>
                    </a:solidFill>
                    <a:latin typeface="Cambria Math" panose="02040503050406030204" pitchFamily="18" charset="0"/>
                    <a:ea typeface="Cambria Math" panose="02040503050406030204" pitchFamily="18" charset="0"/>
                    <a:cs typeface="+mn-lt"/>
                  </a:rPr>
                  <a:t> 1/(18</a:t>
                </a:r>
                <a:r>
                  <a:rPr lang="en-US" sz="1200" i="0" dirty="0">
                    <a:solidFill>
                      <a:schemeClr val="tx1"/>
                    </a:solidFill>
                    <a:latin typeface="Cambria Math" panose="02040503050406030204" pitchFamily="18" charset="0"/>
                    <a:ea typeface="Cambria Math" panose="02040503050406030204" pitchFamily="18" charset="0"/>
                    <a:cs typeface="+mn-lt"/>
                  </a:rPr>
                  <a:t>√</a:t>
                </a:r>
                <a:r>
                  <a:rPr lang="en-US" sz="1200" i="0" dirty="0">
                    <a:solidFill>
                      <a:schemeClr val="tx1"/>
                    </a:solidFill>
                    <a:latin typeface="Cambria Math" panose="02040503050406030204" pitchFamily="18" charset="0"/>
                  </a:rPr>
                  <a:t>𝑠</a:t>
                </a:r>
                <a:r>
                  <a:rPr lang="en-US" sz="1200" i="0">
                    <a:solidFill>
                      <a:schemeClr val="tx1"/>
                    </a:solidFill>
                    <a:latin typeface="Cambria Math" panose="02040503050406030204" pitchFamily="18" charset="0"/>
                    <a:ea typeface="Cambria Math" panose="02040503050406030204" pitchFamily="18" charset="0"/>
                    <a:cs typeface="+mn-lt"/>
                  </a:rPr>
                  <a:t>)</a:t>
                </a:r>
                <a:r>
                  <a:rPr lang="en-US" sz="1200" i="0" dirty="0">
                    <a:solidFill>
                      <a:schemeClr val="tx1"/>
                    </a:solidFill>
                    <a:latin typeface="Cambria Math" panose="02040503050406030204" pitchFamily="18" charset="0"/>
                    <a:ea typeface="Cambria Math" panose="02040503050406030204" pitchFamily="18" charset="0"/>
                    <a:cs typeface="+mn-lt"/>
                  </a:rPr>
                  <a:t>}</a:t>
                </a:r>
                <a:endParaRPr lang="en-US" dirty="0"/>
              </a:p>
              <a:p>
                <a:r>
                  <a:rPr lang="en-US" dirty="0"/>
                  <a:t>Furthermore, we have presented the distributed scheduler, which remains stable under the upper bound on the transaction generation rate: </a:t>
                </a:r>
                <a:r>
                  <a:rPr lang="en-US" sz="1200" dirty="0">
                    <a:ea typeface="+mn-lt"/>
                    <a:cs typeface="+mn-lt"/>
                  </a:rPr>
                  <a:t>𝜌 ≤ </a:t>
                </a:r>
                <a:r>
                  <a:rPr lang="en-US" sz="1200" i="0">
                    <a:latin typeface="Cambria Math" panose="02040503050406030204" pitchFamily="18" charset="0"/>
                    <a:ea typeface="+mn-lt"/>
                    <a:cs typeface="+mn-lt"/>
                  </a:rPr>
                  <a:t>1/(𝑐𝑑 𝑙𝑜𝑔^2 𝑠) max{</a:t>
                </a:r>
                <a:r>
                  <a:rPr lang="en-US" sz="1200" i="0">
                    <a:solidFill>
                      <a:schemeClr val="tx1"/>
                    </a:solidFill>
                    <a:latin typeface="Cambria Math" panose="02040503050406030204" pitchFamily="18" charset="0"/>
                    <a:ea typeface="+mn-lt"/>
                    <a:cs typeface="+mn-lt"/>
                  </a:rPr>
                  <a:t>1/𝑘,</a:t>
                </a:r>
                <a:r>
                  <a:rPr lang="en-US" sz="1200" i="0">
                    <a:solidFill>
                      <a:schemeClr val="tx1"/>
                    </a:solidFill>
                    <a:latin typeface="Cambria Math" panose="02040503050406030204" pitchFamily="18" charset="0"/>
                    <a:ea typeface="Cambria Math" panose="02040503050406030204" pitchFamily="18" charset="0"/>
                    <a:cs typeface="+mn-lt"/>
                  </a:rPr>
                  <a:t> 1/</a:t>
                </a:r>
                <a:r>
                  <a:rPr lang="en-US" sz="1200" i="0" dirty="0">
                    <a:solidFill>
                      <a:schemeClr val="tx1"/>
                    </a:solidFill>
                    <a:latin typeface="Cambria Math" panose="02040503050406030204" pitchFamily="18" charset="0"/>
                    <a:ea typeface="Cambria Math" panose="02040503050406030204" pitchFamily="18" charset="0"/>
                    <a:cs typeface="+mn-lt"/>
                  </a:rPr>
                  <a:t>√</a:t>
                </a:r>
                <a:r>
                  <a:rPr lang="en-US" sz="1200" i="0" dirty="0">
                    <a:solidFill>
                      <a:schemeClr val="tx1"/>
                    </a:solidFill>
                    <a:latin typeface="Cambria Math" panose="02040503050406030204" pitchFamily="18" charset="0"/>
                  </a:rPr>
                  <a:t>𝑠}</a:t>
                </a:r>
                <a:endParaRPr lang="en-US" dirty="0"/>
              </a:p>
              <a:p>
                <a:r>
                  <a:rPr lang="en-US" dirty="0"/>
                  <a:t>Our simulation results support the effectiveness of our proposed schedulers.</a:t>
                </a:r>
              </a:p>
              <a:p>
                <a:endParaRPr lang="en-US" dirty="0"/>
              </a:p>
              <a:p>
                <a:r>
                  <a:rPr lang="en-US" dirty="0"/>
                  <a:t>Blockchain designers can use our findings to design stable blockchain systems that are resilient to Denial of Service (DOS) attacks.</a:t>
                </a:r>
              </a:p>
              <a:p>
                <a:r>
                  <a:rPr lang="en-US" dirty="0"/>
                  <a:t>For future work, we intend to explore efficient communication mechanisms between shards with a focus on minimizing message size.</a:t>
                </a:r>
              </a:p>
            </p:txBody>
          </p:sp>
        </mc:Fallback>
      </mc:AlternateContent>
      <p:sp>
        <p:nvSpPr>
          <p:cNvPr id="4" name="Slide Number Placeholder 3"/>
          <p:cNvSpPr>
            <a:spLocks noGrp="1"/>
          </p:cNvSpPr>
          <p:nvPr>
            <p:ph type="sldNum" sz="quarter" idx="5"/>
          </p:nvPr>
        </p:nvSpPr>
        <p:spPr/>
        <p:txBody>
          <a:bodyPr/>
          <a:lstStyle/>
          <a:p>
            <a:fld id="{30212979-A348-DD43-9ACC-E21791D8C3F3}" type="slidenum">
              <a:rPr lang="en-US" smtClean="0"/>
              <a:t>37</a:t>
            </a:fld>
            <a:endParaRPr lang="en-US"/>
          </a:p>
        </p:txBody>
      </p:sp>
    </p:spTree>
    <p:extLst>
      <p:ext uri="{BB962C8B-B14F-4D97-AF65-F5344CB8AC3E}">
        <p14:creationId xmlns:p14="http://schemas.microsoft.com/office/powerpoint/2010/main" val="2592965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38</a:t>
            </a:fld>
            <a:endParaRPr lang="en-US"/>
          </a:p>
        </p:txBody>
      </p:sp>
    </p:spTree>
    <p:extLst>
      <p:ext uri="{BB962C8B-B14F-4D97-AF65-F5344CB8AC3E}">
        <p14:creationId xmlns:p14="http://schemas.microsoft.com/office/powerpoint/2010/main" val="3033847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In this work, we aim to make the blockchain sharding system stable under adversarial transaction generation.</a:t>
            </a:r>
          </a:p>
          <a:p>
            <a:r>
              <a:rPr lang="en-US" sz="1400" dirty="0"/>
              <a:t> </a:t>
            </a:r>
          </a:p>
          <a:p>
            <a:r>
              <a:rPr lang="en-US" sz="1400" dirty="0"/>
              <a:t>Stable in the sense that the number of pending transactions in queues is bounded and the amount of waiting time for each transaction to commit is minimum.</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The diagram on the left shows, the adversary generates transactions, with the transaction injection rate, </a:t>
            </a:r>
            <a:r>
              <a:rPr lang="en-US" sz="1400" b="1" dirty="0" err="1"/>
              <a:t>r</a:t>
            </a:r>
            <a:r>
              <a:rPr lang="en-US" sz="1400" b="1" baseline="-25000" dirty="0" err="1"/>
              <a:t>in</a:t>
            </a:r>
            <a:r>
              <a:rPr lang="en-US" sz="1400" dirty="0"/>
              <a:t>​  which are stored in the pending queue of the shards.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a:t>
            </a:r>
          </a:p>
          <a:p>
            <a:r>
              <a:rPr lang="en-US" sz="1400" dirty="0"/>
              <a:t>The blockchain sharding system needs time to process these transactions. On the right, you see the transaction commit rate, </a:t>
            </a:r>
            <a:r>
              <a:rPr lang="en-US" sz="1400" b="1" dirty="0" err="1"/>
              <a:t>r</a:t>
            </a:r>
            <a:r>
              <a:rPr lang="en-US" sz="1400" b="1" baseline="-25000" dirty="0" err="1"/>
              <a:t>cmt</a:t>
            </a:r>
            <a:r>
              <a:rPr lang="en-US" sz="1400" b="1" dirty="0"/>
              <a:t>.</a:t>
            </a:r>
          </a:p>
          <a:p>
            <a:endParaRPr lang="en-US" sz="1400" b="1" dirty="0"/>
          </a:p>
          <a:p>
            <a:r>
              <a:rPr lang="en-US" sz="1400" dirty="0"/>
              <a:t>If the transaction commit rate, </a:t>
            </a:r>
            <a:r>
              <a:rPr lang="en-US" sz="1400" b="1" dirty="0" err="1"/>
              <a:t>r</a:t>
            </a:r>
            <a:r>
              <a:rPr lang="en-US" sz="1400" b="1" baseline="-25000" dirty="0" err="1"/>
              <a:t>cmt</a:t>
            </a:r>
            <a:r>
              <a:rPr lang="en-US" sz="1400" dirty="0"/>
              <a:t>​, is less than the transaction injection rate, </a:t>
            </a:r>
            <a:r>
              <a:rPr lang="en-US" sz="1400" b="1" dirty="0" err="1"/>
              <a:t>r</a:t>
            </a:r>
            <a:r>
              <a:rPr lang="en-US" sz="1400" b="1" baseline="-25000" dirty="0" err="1"/>
              <a:t>in</a:t>
            </a:r>
            <a:r>
              <a:rPr lang="en-US" sz="1400" dirty="0"/>
              <a:t>​, the pending queue size grows unboundedly and system becomes unstable. Therefore, it’s important to limit the transaction injection rate.</a:t>
            </a:r>
          </a:p>
          <a:p>
            <a:endParaRPr lang="en-US" sz="1400" dirty="0"/>
          </a:p>
          <a:p>
            <a:r>
              <a:rPr lang="en-US" sz="1400" dirty="0"/>
              <a:t>In this work, we establish an upper bound on the transaction injection rate to keep the system stable.</a:t>
            </a:r>
          </a:p>
        </p:txBody>
      </p:sp>
      <p:sp>
        <p:nvSpPr>
          <p:cNvPr id="4" name="Slide Number Placeholder 3"/>
          <p:cNvSpPr>
            <a:spLocks noGrp="1"/>
          </p:cNvSpPr>
          <p:nvPr>
            <p:ph type="sldNum" sz="quarter" idx="5"/>
          </p:nvPr>
        </p:nvSpPr>
        <p:spPr/>
        <p:txBody>
          <a:bodyPr/>
          <a:lstStyle/>
          <a:p>
            <a:fld id="{30212979-A348-DD43-9ACC-E21791D8C3F3}" type="slidenum">
              <a:rPr lang="en-US" smtClean="0"/>
              <a:t>3</a:t>
            </a:fld>
            <a:endParaRPr lang="en-US"/>
          </a:p>
        </p:txBody>
      </p:sp>
    </p:spTree>
    <p:extLst>
      <p:ext uri="{BB962C8B-B14F-4D97-AF65-F5344CB8AC3E}">
        <p14:creationId xmlns:p14="http://schemas.microsoft.com/office/powerpoint/2010/main" val="336199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212979-A348-DD43-9ACC-E21791D8C3F3}" type="slidenum">
              <a:rPr lang="en-US" smtClean="0"/>
              <a:t>4</a:t>
            </a:fld>
            <a:endParaRPr lang="en-US"/>
          </a:p>
        </p:txBody>
      </p:sp>
    </p:spTree>
    <p:extLst>
      <p:ext uri="{BB962C8B-B14F-4D97-AF65-F5344CB8AC3E}">
        <p14:creationId xmlns:p14="http://schemas.microsoft.com/office/powerpoint/2010/main" val="3903988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Blockchain sharding addresses the scalability issue in blockchain networks by dividing the network into smaller groups of nodes called shards. Each shard processes transactions in parallel to maximize performance.</a:t>
            </a:r>
          </a:p>
          <a:p>
            <a:pPr marL="0" indent="0" rtl="0" fontAlgn="base">
              <a:buFont typeface="Arial" panose="020B0604020202020204" pitchFamily="34" charset="0"/>
              <a:buNone/>
            </a:pPr>
            <a:endParaRPr lang="en-US" dirty="0"/>
          </a:p>
          <a:p>
            <a:pPr marL="0" indent="0" rtl="0" fontAlgn="base">
              <a:buFont typeface="Arial" panose="020B0604020202020204" pitchFamily="34" charset="0"/>
              <a:buNone/>
            </a:pPr>
            <a:r>
              <a:rPr lang="en-US" dirty="0"/>
              <a:t>The top part of the figure illustrates a traditional blockchain network, where each node stores and processes all transactions. The bottom part represents a </a:t>
            </a:r>
            <a:r>
              <a:rPr lang="en-US" dirty="0" err="1"/>
              <a:t>sharded</a:t>
            </a:r>
            <a:r>
              <a:rPr lang="en-US" dirty="0"/>
              <a:t> network which divided network into four geographical regions:</a:t>
            </a:r>
          </a:p>
          <a:p>
            <a:pPr marL="0" indent="0" rtl="0" fontAlgn="base">
              <a:buFont typeface="Arial" panose="020B0604020202020204" pitchFamily="34" charset="0"/>
              <a:buNone/>
            </a:pPr>
            <a:endParaRPr lang="en-US" dirty="0"/>
          </a:p>
          <a:p>
            <a:pPr marL="0" indent="0" rtl="0" fontAlgn="base">
              <a:buFont typeface="Arial" panose="020B0604020202020204" pitchFamily="34" charset="0"/>
              <a:buNone/>
            </a:pPr>
            <a:r>
              <a:rPr lang="en-US" dirty="0"/>
              <a:t>where Shard 1 handles African transactions, Shard 2 handles Asian transactions, Shard 3 processes American transactions, and Shard 4 process European transactions. Shards communicate via message passing for inter-shard transactions.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212979-A348-DD43-9ACC-E21791D8C3F3}" type="slidenum">
              <a:rPr lang="en-US" smtClean="0"/>
              <a:t>5</a:t>
            </a:fld>
            <a:endParaRPr lang="en-US"/>
          </a:p>
        </p:txBody>
      </p:sp>
    </p:spTree>
    <p:extLst>
      <p:ext uri="{BB962C8B-B14F-4D97-AF65-F5344CB8AC3E}">
        <p14:creationId xmlns:p14="http://schemas.microsoft.com/office/powerpoint/2010/main" val="3977814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base">
              <a:buFont typeface="Arial" panose="020B0604020202020204" pitchFamily="34" charset="0"/>
              <a:buNone/>
            </a:pPr>
            <a:r>
              <a:rPr lang="en-US" dirty="0"/>
              <a:t>Blockchain sharding addresses the scalability issue in blockchain networks by dividing the network into smaller groups of nodes called shards. Each shard processes transactions in parallel to maximize performance.</a:t>
            </a:r>
          </a:p>
          <a:p>
            <a:pPr marL="0" indent="0" rtl="0" fontAlgn="base">
              <a:buFont typeface="Arial" panose="020B0604020202020204" pitchFamily="34" charset="0"/>
              <a:buNone/>
            </a:pPr>
            <a:endParaRPr lang="en-US" dirty="0"/>
          </a:p>
          <a:p>
            <a:r>
              <a:rPr lang="en-US" dirty="0"/>
              <a:t>Transactions are committed if it accesses different accounts.</a:t>
            </a:r>
          </a:p>
          <a:p>
            <a:endParaRPr lang="en-US" dirty="0"/>
          </a:p>
          <a:p>
            <a:r>
              <a:rPr lang="en-US" dirty="0"/>
              <a:t>Transactions conflict when two or more transactions attempt to access the same account, which prevent  </a:t>
            </a:r>
            <a:r>
              <a:rPr lang="en-US" sz="1200" dirty="0">
                <a:solidFill>
                  <a:srgbClr val="FF0000"/>
                </a:solidFill>
                <a:latin typeface="Garamond"/>
                <a:ea typeface="+mn-lt"/>
                <a:cs typeface="+mn-lt"/>
              </a:rPr>
              <a:t>the transactions to be committed parallelly and forces them to serialize</a:t>
            </a:r>
            <a:r>
              <a:rPr lang="en-US" dirty="0"/>
              <a:t>.</a:t>
            </a:r>
          </a:p>
          <a:p>
            <a:endParaRPr lang="en-US" dirty="0"/>
          </a:p>
          <a:p>
            <a:r>
              <a:rPr lang="en-US" dirty="0"/>
              <a:t>Transactions abort if their conditions are invalid, such as insufficient balance or an invalid account address.</a:t>
            </a:r>
          </a:p>
          <a:p>
            <a:pPr marL="0" indent="0" rtl="0" fontAlgn="base">
              <a:buFont typeface="Arial" panose="020B0604020202020204" pitchFamily="34" charset="0"/>
              <a:buNone/>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0212979-A348-DD43-9ACC-E21791D8C3F3}" type="slidenum">
              <a:rPr lang="en-US" smtClean="0"/>
              <a:t>6</a:t>
            </a:fld>
            <a:endParaRPr lang="en-US"/>
          </a:p>
        </p:txBody>
      </p:sp>
    </p:spTree>
    <p:extLst>
      <p:ext uri="{BB962C8B-B14F-4D97-AF65-F5344CB8AC3E}">
        <p14:creationId xmlns:p14="http://schemas.microsoft.com/office/powerpoint/2010/main" val="3901165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We assume that the Transactions are generated continually by an adversary characterized by two parameters: 𝜌 and 𝑏. Here, 𝜌 represents the injection rate per time unit (0 &lt; 𝜌 ≤ 1), and 𝑏 denotes the burstiness (0 &lt; 𝑏).</a:t>
            </a:r>
          </a:p>
          <a:p>
            <a:endParaRPr lang="en-US" sz="2400" dirty="0"/>
          </a:p>
          <a:p>
            <a:r>
              <a:rPr lang="en-US" sz="2400" dirty="0"/>
              <a:t>And the total number of injected transactions at time interval is given by: 𝜌t + 𝑏.</a:t>
            </a:r>
          </a:p>
        </p:txBody>
      </p:sp>
      <p:sp>
        <p:nvSpPr>
          <p:cNvPr id="4" name="Slide Number Placeholder 3"/>
          <p:cNvSpPr>
            <a:spLocks noGrp="1"/>
          </p:cNvSpPr>
          <p:nvPr>
            <p:ph type="sldNum" sz="quarter" idx="5"/>
          </p:nvPr>
        </p:nvSpPr>
        <p:spPr/>
        <p:txBody>
          <a:bodyPr/>
          <a:lstStyle/>
          <a:p>
            <a:fld id="{30212979-A348-DD43-9ACC-E21791D8C3F3}" type="slidenum">
              <a:rPr lang="en-US" smtClean="0"/>
              <a:t>7</a:t>
            </a:fld>
            <a:endParaRPr lang="en-US"/>
          </a:p>
        </p:txBody>
      </p:sp>
    </p:spTree>
    <p:extLst>
      <p:ext uri="{BB962C8B-B14F-4D97-AF65-F5344CB8AC3E}">
        <p14:creationId xmlns:p14="http://schemas.microsoft.com/office/powerpoint/2010/main" val="95897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adversarial model is inspired by Adversarial Queueing Theory in networks, where packets are injected continuously</a:t>
            </a:r>
          </a:p>
        </p:txBody>
      </p:sp>
      <p:sp>
        <p:nvSpPr>
          <p:cNvPr id="4" name="Slide Number Placeholder 3"/>
          <p:cNvSpPr>
            <a:spLocks noGrp="1"/>
          </p:cNvSpPr>
          <p:nvPr>
            <p:ph type="sldNum" sz="quarter" idx="5"/>
          </p:nvPr>
        </p:nvSpPr>
        <p:spPr/>
        <p:txBody>
          <a:bodyPr/>
          <a:lstStyle/>
          <a:p>
            <a:fld id="{30212979-A348-DD43-9ACC-E21791D8C3F3}" type="slidenum">
              <a:rPr lang="en-US" smtClean="0"/>
              <a:t>8</a:t>
            </a:fld>
            <a:endParaRPr lang="en-US"/>
          </a:p>
        </p:txBody>
      </p:sp>
    </p:spTree>
    <p:extLst>
      <p:ext uri="{BB962C8B-B14F-4D97-AF65-F5344CB8AC3E}">
        <p14:creationId xmlns:p14="http://schemas.microsoft.com/office/powerpoint/2010/main" val="3346538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12E534-2D6B-254B-A6CB-DA36357453F7}" type="datetime1">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DF9CF0-DEB8-174A-9562-3CA5200739C0}" type="datetime1">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9FC971-5BA5-1640-BE83-EC2EF5BECAB5}" type="datetime1">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94005"/>
            <a:ext cx="10515600" cy="1325563"/>
          </a:xfrm>
        </p:spPr>
        <p:txBody>
          <a:bodyPr>
            <a:normAutofit/>
          </a:bodyPr>
          <a:lstStyle>
            <a:lvl1pPr>
              <a:defRPr sz="4000" b="1" i="0">
                <a:latin typeface="Calisto MT" panose="02040603050505030304" pitchFamily="18" charset="77"/>
              </a:defRPr>
            </a:lvl1pPr>
          </a:lstStyle>
          <a:p>
            <a:r>
              <a:rPr lang="en-US" dirty="0"/>
              <a:t>Click to edit Master title style</a:t>
            </a:r>
          </a:p>
        </p:txBody>
      </p:sp>
      <p:sp>
        <p:nvSpPr>
          <p:cNvPr id="3" name="Content Placeholder 2"/>
          <p:cNvSpPr>
            <a:spLocks noGrp="1"/>
          </p:cNvSpPr>
          <p:nvPr>
            <p:ph idx="1"/>
          </p:nvPr>
        </p:nvSpPr>
        <p:spPr>
          <a:xfrm>
            <a:off x="838200" y="1619568"/>
            <a:ext cx="10515600" cy="4557395"/>
          </a:xfrm>
        </p:spPr>
        <p:txBody>
          <a:bodyPr/>
          <a:lstStyle>
            <a:lvl1pPr>
              <a:defRPr b="0" i="0">
                <a:latin typeface="Garamond" panose="02020404030301010803" pitchFamily="18" charset="0"/>
              </a:defRPr>
            </a:lvl1pPr>
            <a:lvl2pPr>
              <a:defRPr b="0" i="0">
                <a:solidFill>
                  <a:srgbClr val="002060"/>
                </a:solidFill>
                <a:latin typeface="Garamond" panose="02020404030301010803" pitchFamily="18" charset="0"/>
              </a:defRPr>
            </a:lvl2pPr>
            <a:lvl3pPr>
              <a:defRPr b="0" i="0">
                <a:solidFill>
                  <a:srgbClr val="7030A0"/>
                </a:solidFill>
                <a:latin typeface="Garamond" panose="02020404030301010803" pitchFamily="18" charset="0"/>
              </a:defRPr>
            </a:lvl3pPr>
            <a:lvl4pPr>
              <a:defRPr b="0" i="0">
                <a:latin typeface="Garamond" panose="02020404030301010803" pitchFamily="18" charset="0"/>
              </a:defRPr>
            </a:lvl4pPr>
            <a:lvl5pPr>
              <a:defRPr b="0" i="0">
                <a:latin typeface="Garamond" panose="020204040303010108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5DEEA90-821E-1040-8DB5-D69D8E254F27}" type="datetime1">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2000">
                <a:latin typeface="Garamond" panose="02020404030301010803"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90D19D-491A-A64E-AEBC-651E547594AA}" type="datetime1">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BA9AA0-50BA-4647-8B13-5A89AC14412F}" type="datetime1">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0725E0-6CC3-B24B-B7BC-54DB5E18FC1F}" type="datetime1">
              <a:rPr lang="en-US" smtClean="0"/>
              <a:t>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2F77F8-553D-B642-A70B-745A959760FA}" type="datetime1">
              <a:rPr lang="en-US" smtClean="0"/>
              <a:t>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F8D13-0CAE-094D-8641-0151C76ABEAF}" type="datetime1">
              <a:rPr lang="en-US" smtClean="0"/>
              <a:t>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5919C-B466-1344-BD12-000AD4515239}" type="datetime1">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D89B40-F8B1-114A-85FB-3E3C7406EDD6}" type="datetime1">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CA6FA5-A43E-0347-9BA3-1460D704F7AE}" type="datetime1">
              <a:rPr lang="en-US" smtClean="0"/>
              <a:t>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0.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39.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5913" y="751114"/>
            <a:ext cx="10036629" cy="1249645"/>
          </a:xfrm>
        </p:spPr>
        <p:txBody>
          <a:bodyPr vert="horz" lIns="91440" tIns="45720" rIns="91440" bIns="45720" rtlCol="0" anchor="ctr">
            <a:noAutofit/>
          </a:bodyPr>
          <a:lstStyle/>
          <a:p>
            <a:r>
              <a:rPr lang="en-US" sz="3600" b="1" dirty="0">
                <a:latin typeface="Lucida Grande"/>
                <a:ea typeface="+mj-lt"/>
                <a:cs typeface="+mj-lt"/>
              </a:rPr>
              <a:t>Stable Blockchain Sharding under Adversarial Transaction Generation</a:t>
            </a:r>
            <a:endParaRPr lang="en-US" sz="3600" dirty="0"/>
          </a:p>
          <a:p>
            <a:pPr>
              <a:lnSpc>
                <a:spcPct val="100000"/>
              </a:lnSpc>
            </a:pPr>
            <a:endParaRPr lang="en-US" sz="4000" b="1" dirty="0">
              <a:latin typeface="Calisto MT" panose="02040603050505030304" pitchFamily="18" charset="77"/>
              <a:cs typeface="Calibri Light"/>
            </a:endParaRPr>
          </a:p>
        </p:txBody>
      </p:sp>
      <p:sp>
        <p:nvSpPr>
          <p:cNvPr id="5" name="TextBox 4">
            <a:extLst>
              <a:ext uri="{FF2B5EF4-FFF2-40B4-BE49-F238E27FC236}">
                <a16:creationId xmlns:a16="http://schemas.microsoft.com/office/drawing/2014/main" id="{85EF1A45-54BE-3C4D-8DA9-C47209297960}"/>
              </a:ext>
            </a:extLst>
          </p:cNvPr>
          <p:cNvSpPr txBox="1"/>
          <p:nvPr/>
        </p:nvSpPr>
        <p:spPr>
          <a:xfrm>
            <a:off x="1698595" y="2060569"/>
            <a:ext cx="879481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b="1" dirty="0">
                <a:ea typeface="+mn-lt"/>
                <a:cs typeface="+mn-lt"/>
              </a:rPr>
              <a:t>Ramesh Adhikari</a:t>
            </a:r>
            <a:r>
              <a:rPr lang="en-US" sz="2200" dirty="0">
                <a:ea typeface="+mn-lt"/>
                <a:cs typeface="+mn-lt"/>
              </a:rPr>
              <a:t>, Costas Busch, Dariusz R. Kowalski</a:t>
            </a:r>
            <a:endParaRPr lang="en-US" dirty="0">
              <a:ea typeface="+mn-lt"/>
              <a:cs typeface="+mn-lt"/>
            </a:endParaRPr>
          </a:p>
          <a:p>
            <a:pPr algn="ctr"/>
            <a:br>
              <a:rPr lang="en-US" dirty="0"/>
            </a:br>
            <a:endParaRPr lang="en-US" dirty="0"/>
          </a:p>
          <a:p>
            <a:pPr algn="ctr"/>
            <a:r>
              <a:rPr lang="en-US" sz="2400" dirty="0">
                <a:latin typeface="EB Garamond"/>
                <a:ea typeface="EB Garamond"/>
                <a:cs typeface="EB Garamond"/>
              </a:rPr>
              <a:t>School of Computer and Cyber Sciences</a:t>
            </a:r>
            <a:endParaRPr lang="en-US" sz="2400" dirty="0">
              <a:latin typeface="Calibri" panose="020F0502020204030204"/>
              <a:ea typeface="EB Garamond"/>
              <a:cs typeface="Calibri" panose="020F0502020204030204"/>
            </a:endParaRPr>
          </a:p>
          <a:p>
            <a:pPr algn="ctr"/>
            <a:r>
              <a:rPr lang="en-US" sz="2800" b="1" dirty="0">
                <a:latin typeface="EB Garamond"/>
                <a:ea typeface="EB Garamond"/>
                <a:cs typeface="EB Garamond"/>
              </a:rPr>
              <a:t>Augusta University</a:t>
            </a:r>
            <a:endParaRPr lang="en-US" sz="2800" dirty="0">
              <a:latin typeface="Calibri" panose="020F0502020204030204"/>
              <a:ea typeface="EB Garamond"/>
              <a:cs typeface="Calibri"/>
            </a:endParaRPr>
          </a:p>
          <a:p>
            <a:pPr algn="ctr"/>
            <a:r>
              <a:rPr lang="en-US" sz="2400" dirty="0">
                <a:latin typeface="EB Garamond"/>
                <a:ea typeface="EB Garamond"/>
                <a:cs typeface="EB Garamond"/>
              </a:rPr>
              <a:t>Augusta, GA, USA</a:t>
            </a:r>
          </a:p>
          <a:p>
            <a:pPr algn="ctr"/>
            <a:br>
              <a:rPr lang="en-US" dirty="0"/>
            </a:br>
            <a:br>
              <a:rPr lang="en-US" dirty="0"/>
            </a:br>
            <a:r>
              <a:rPr lang="en-US" sz="2800" b="1" dirty="0">
                <a:latin typeface="EB Garamond"/>
                <a:ea typeface="EB Garamond"/>
              </a:rPr>
              <a:t>SPAA</a:t>
            </a:r>
            <a:r>
              <a:rPr lang="en-US" sz="2800" b="1" dirty="0">
                <a:latin typeface="EB Garamond"/>
                <a:ea typeface="EB Garamond"/>
                <a:cs typeface="EB Garamond"/>
              </a:rPr>
              <a:t> 2024</a:t>
            </a:r>
          </a:p>
          <a:p>
            <a:pPr algn="ctr"/>
            <a:r>
              <a:rPr lang="en-US" sz="2800" dirty="0">
                <a:latin typeface="EB Garamond"/>
              </a:rPr>
              <a:t>Nantes, France</a:t>
            </a:r>
            <a:endParaRPr lang="en-US" sz="2800" dirty="0"/>
          </a:p>
          <a:p>
            <a:pPr algn="ctr"/>
            <a:endParaRPr lang="en-US" sz="2000" dirty="0">
              <a:latin typeface="EB Garamond"/>
              <a:ea typeface="EB Garamond"/>
              <a:cs typeface="EB Garamond"/>
            </a:endParaRPr>
          </a:p>
          <a:p>
            <a:pPr algn="ctr"/>
            <a:r>
              <a:rPr lang="en-US" sz="2000" dirty="0">
                <a:latin typeface="EB Garamond"/>
                <a:ea typeface="EB Garamond"/>
                <a:cs typeface="EB Garamond"/>
              </a:rPr>
              <a:t>June 20, 2024</a:t>
            </a:r>
          </a:p>
          <a:p>
            <a:pPr algn="ctr"/>
            <a:endParaRPr lang="en-US" sz="2000" dirty="0">
              <a:latin typeface="EB Garamond"/>
              <a:ea typeface="EB Garamond"/>
              <a:cs typeface="EB Garamond"/>
            </a:endParaRPr>
          </a:p>
          <a:p>
            <a:pPr algn="ctr"/>
            <a:br>
              <a:rPr lang="en-US" dirty="0"/>
            </a:br>
            <a:endParaRPr lang="en-US" sz="2000" dirty="0">
              <a:latin typeface="EB Garamond"/>
              <a:ea typeface="EB Garamond"/>
              <a:cs typeface="EB Garamond"/>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9A692-A3E0-2246-9224-E5F217964E5E}"/>
              </a:ext>
            </a:extLst>
          </p:cNvPr>
          <p:cNvSpPr>
            <a:spLocks noGrp="1"/>
          </p:cNvSpPr>
          <p:nvPr>
            <p:ph idx="1"/>
          </p:nvPr>
        </p:nvSpPr>
        <p:spPr>
          <a:xfrm>
            <a:off x="531283" y="1619568"/>
            <a:ext cx="10505017" cy="5101174"/>
          </a:xfrm>
        </p:spPr>
        <p:txBody>
          <a:bodyPr vert="horz" lIns="91440" tIns="45720" rIns="91440" bIns="45720" rtlCol="0" anchor="t">
            <a:normAutofit/>
          </a:bodyPr>
          <a:lstStyle/>
          <a:p>
            <a:pPr>
              <a:lnSpc>
                <a:spcPct val="100000"/>
              </a:lnSpc>
            </a:pPr>
            <a:r>
              <a:rPr lang="en-US" sz="2400" dirty="0">
                <a:latin typeface="Garamond"/>
              </a:rPr>
              <a:t>Transactions are generated continually by an </a:t>
            </a:r>
            <a:r>
              <a:rPr lang="en-US" sz="2400" b="1" dirty="0">
                <a:latin typeface="Garamond"/>
              </a:rPr>
              <a:t>adversary </a:t>
            </a:r>
            <a:r>
              <a:rPr lang="en-US" sz="2400" dirty="0">
                <a:latin typeface="Garamond"/>
              </a:rPr>
              <a:t>(𝜌, 𝑏)</a:t>
            </a:r>
            <a:endParaRPr lang="en-US" sz="2400" dirty="0"/>
          </a:p>
          <a:p>
            <a:pPr marL="914400" lvl="1" indent="-457200"/>
            <a:r>
              <a:rPr lang="en-US" sz="2000" dirty="0">
                <a:latin typeface="Garamond"/>
              </a:rPr>
              <a:t>𝜌 - injection rate per time unit (0 &lt; 𝜌 ≤ 1)</a:t>
            </a:r>
            <a:endParaRPr lang="en-US" sz="2000" dirty="0">
              <a:solidFill>
                <a:srgbClr val="000000"/>
              </a:solidFill>
              <a:latin typeface="Garamond"/>
            </a:endParaRPr>
          </a:p>
          <a:p>
            <a:pPr marL="914400" lvl="1" indent="-457200"/>
            <a:r>
              <a:rPr lang="en-US" sz="2000" dirty="0">
                <a:latin typeface="Garamond"/>
              </a:rPr>
              <a:t>𝑏 – burstiness (0 &lt; 𝑏)</a:t>
            </a:r>
            <a:endParaRPr lang="en-US" sz="2000" dirty="0">
              <a:solidFill>
                <a:srgbClr val="000000"/>
              </a:solidFill>
              <a:latin typeface="Garamond"/>
            </a:endParaRPr>
          </a:p>
          <a:p>
            <a:pPr>
              <a:lnSpc>
                <a:spcPct val="100000"/>
              </a:lnSpc>
            </a:pPr>
            <a:r>
              <a:rPr lang="en-US" sz="2400" dirty="0">
                <a:latin typeface="Garamond"/>
              </a:rPr>
              <a:t>Total number of injected transactions in time interval=  𝜌</a:t>
            </a:r>
            <a:r>
              <a:rPr lang="en-US" sz="2400" i="1" dirty="0">
                <a:latin typeface="Lucida Sans"/>
              </a:rPr>
              <a:t>t </a:t>
            </a:r>
            <a:r>
              <a:rPr lang="en-US" sz="2400" dirty="0">
                <a:latin typeface="Garamond"/>
              </a:rPr>
              <a:t>+ 𝑏</a:t>
            </a:r>
            <a:endParaRPr lang="en-US" sz="2400" dirty="0">
              <a:solidFill>
                <a:srgbClr val="000000"/>
              </a:solidFill>
            </a:endParaRPr>
          </a:p>
          <a:p>
            <a:pPr>
              <a:lnSpc>
                <a:spcPct val="100000"/>
              </a:lnSpc>
            </a:pPr>
            <a:r>
              <a:rPr lang="en-US" sz="2400" dirty="0">
                <a:latin typeface="Garamond"/>
              </a:rPr>
              <a:t>Inspired by Adversarial Queueing Theory in networks, where packets are injected continuously</a:t>
            </a:r>
          </a:p>
          <a:p>
            <a:pPr>
              <a:lnSpc>
                <a:spcPct val="150000"/>
              </a:lnSpc>
            </a:pPr>
            <a:r>
              <a:rPr lang="en-US" sz="2400" dirty="0">
                <a:latin typeface="Garamond"/>
              </a:rPr>
              <a:t>It models security issues (DOS attack) in blockchain sharding system:</a:t>
            </a:r>
          </a:p>
          <a:p>
            <a:pPr marL="800100" lvl="1" indent="-342900">
              <a:lnSpc>
                <a:spcPct val="150000"/>
              </a:lnSpc>
            </a:pPr>
            <a:r>
              <a:rPr lang="en-US" sz="2000" dirty="0">
                <a:latin typeface="Garamond"/>
              </a:rPr>
              <a:t> The adversary attempts to make the system unstable by injecting too many transactions</a:t>
            </a:r>
          </a:p>
          <a:p>
            <a:pPr marL="0" indent="0">
              <a:buNone/>
            </a:pPr>
            <a:endParaRPr lang="en-US" sz="2600" dirty="0"/>
          </a:p>
        </p:txBody>
      </p:sp>
      <p:sp>
        <p:nvSpPr>
          <p:cNvPr id="2" name="Title 1">
            <a:extLst>
              <a:ext uri="{FF2B5EF4-FFF2-40B4-BE49-F238E27FC236}">
                <a16:creationId xmlns:a16="http://schemas.microsoft.com/office/drawing/2014/main" id="{2E3EFF47-0817-5642-ADF3-0B9D0A860BD5}"/>
              </a:ext>
            </a:extLst>
          </p:cNvPr>
          <p:cNvSpPr>
            <a:spLocks noGrp="1"/>
          </p:cNvSpPr>
          <p:nvPr>
            <p:ph type="title"/>
          </p:nvPr>
        </p:nvSpPr>
        <p:spPr/>
        <p:txBody>
          <a:bodyPr>
            <a:normAutofit/>
          </a:bodyPr>
          <a:lstStyle/>
          <a:p>
            <a:pPr algn="ctr"/>
            <a:r>
              <a:rPr lang="en-US" dirty="0"/>
              <a:t>Adversarial Transaction Generation</a:t>
            </a:r>
            <a:endParaRPr lang="en-US" b="0" dirty="0"/>
          </a:p>
        </p:txBody>
      </p:sp>
      <p:cxnSp>
        <p:nvCxnSpPr>
          <p:cNvPr id="52" name="Straight Arrow Connector 51">
            <a:extLst>
              <a:ext uri="{FF2B5EF4-FFF2-40B4-BE49-F238E27FC236}">
                <a16:creationId xmlns:a16="http://schemas.microsoft.com/office/drawing/2014/main" id="{9A174979-13C5-4422-45F1-955322585BCE}"/>
              </a:ext>
            </a:extLst>
          </p:cNvPr>
          <p:cNvCxnSpPr/>
          <p:nvPr/>
        </p:nvCxnSpPr>
        <p:spPr>
          <a:xfrm flipV="1">
            <a:off x="7749116" y="2378412"/>
            <a:ext cx="4331188" cy="1"/>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C2B3BA-C871-85D3-82E2-F90E07431848}"/>
                  </a:ext>
                </a:extLst>
              </p:cNvPr>
              <p:cNvSpPr txBox="1"/>
              <p:nvPr/>
            </p:nvSpPr>
            <p:spPr>
              <a:xfrm>
                <a:off x="8938195" y="1808016"/>
                <a:ext cx="18405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𝜌</m:t>
                      </m:r>
                      <m:r>
                        <a:rPr lang="en-US" sz="2800" b="0" i="1" dirty="0" smtClean="0">
                          <a:latin typeface="Cambria Math" panose="02040503050406030204" pitchFamily="18" charset="0"/>
                        </a:rPr>
                        <m:t>𝑡</m:t>
                      </m:r>
                      <m:r>
                        <a:rPr lang="en-US" sz="2800" b="0" i="1" dirty="0" smtClean="0">
                          <a:latin typeface="Cambria Math" panose="02040503050406030204" pitchFamily="18" charset="0"/>
                        </a:rPr>
                        <m:t>+</m:t>
                      </m:r>
                      <m:r>
                        <a:rPr lang="en-US" sz="2800" b="0" i="1" dirty="0" smtClean="0">
                          <a:latin typeface="Cambria Math" panose="02040503050406030204" pitchFamily="18" charset="0"/>
                        </a:rPr>
                        <m:t>𝑏</m:t>
                      </m:r>
                    </m:oMath>
                  </m:oMathPara>
                </a14:m>
                <a:endParaRPr lang="en-US" sz="2800" dirty="0"/>
              </a:p>
            </p:txBody>
          </p:sp>
        </mc:Choice>
        <mc:Fallback xmlns="">
          <p:sp>
            <p:nvSpPr>
              <p:cNvPr id="54" name="TextBox 53">
                <a:extLst>
                  <a:ext uri="{FF2B5EF4-FFF2-40B4-BE49-F238E27FC236}">
                    <a16:creationId xmlns:a16="http://schemas.microsoft.com/office/drawing/2014/main" id="{22C2B3BA-C871-85D3-82E2-F90E07431848}"/>
                  </a:ext>
                </a:extLst>
              </p:cNvPr>
              <p:cNvSpPr txBox="1">
                <a:spLocks noRot="1" noChangeAspect="1" noMove="1" noResize="1" noEditPoints="1" noAdjustHandles="1" noChangeArrowheads="1" noChangeShapeType="1" noTextEdit="1"/>
              </p:cNvSpPr>
              <p:nvPr/>
            </p:nvSpPr>
            <p:spPr>
              <a:xfrm>
                <a:off x="8938195" y="1808016"/>
                <a:ext cx="1840523" cy="523220"/>
              </a:xfrm>
              <a:prstGeom prst="rect">
                <a:avLst/>
              </a:prstGeom>
              <a:blipFill>
                <a:blip r:embed="rId3"/>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A542E544-6C40-4CC3-DA45-A070EF612240}"/>
              </a:ext>
            </a:extLst>
          </p:cNvPr>
          <p:cNvSpPr txBox="1"/>
          <p:nvPr/>
        </p:nvSpPr>
        <p:spPr>
          <a:xfrm>
            <a:off x="9597408" y="2609198"/>
            <a:ext cx="533403" cy="461665"/>
          </a:xfrm>
          <a:prstGeom prst="rect">
            <a:avLst/>
          </a:prstGeom>
          <a:noFill/>
        </p:spPr>
        <p:txBody>
          <a:bodyPr wrap="square">
            <a:spAutoFit/>
          </a:bodyPr>
          <a:lstStyle/>
          <a:p>
            <a:r>
              <a:rPr lang="en-US" sz="2400" b="1" i="1" dirty="0"/>
              <a:t>t</a:t>
            </a:r>
            <a:endParaRPr lang="en-US" sz="2400" dirty="0"/>
          </a:p>
        </p:txBody>
      </p:sp>
      <p:sp>
        <p:nvSpPr>
          <p:cNvPr id="58" name="Right Brace 57">
            <a:extLst>
              <a:ext uri="{FF2B5EF4-FFF2-40B4-BE49-F238E27FC236}">
                <a16:creationId xmlns:a16="http://schemas.microsoft.com/office/drawing/2014/main" id="{90BCE64E-47C7-A1BF-78BE-B3E2C47A5F48}"/>
              </a:ext>
            </a:extLst>
          </p:cNvPr>
          <p:cNvSpPr/>
          <p:nvPr/>
        </p:nvSpPr>
        <p:spPr>
          <a:xfrm rot="5400000">
            <a:off x="9559527" y="1672303"/>
            <a:ext cx="365022" cy="17110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0A613D5-33BF-CC3B-DDE7-8B3CC8742477}"/>
              </a:ext>
            </a:extLst>
          </p:cNvPr>
          <p:cNvSpPr txBox="1"/>
          <p:nvPr/>
        </p:nvSpPr>
        <p:spPr>
          <a:xfrm>
            <a:off x="11203585" y="2427245"/>
            <a:ext cx="579005" cy="369332"/>
          </a:xfrm>
          <a:prstGeom prst="rect">
            <a:avLst/>
          </a:prstGeom>
          <a:noFill/>
        </p:spPr>
        <p:txBody>
          <a:bodyPr wrap="none" rtlCol="0">
            <a:spAutoFit/>
          </a:bodyPr>
          <a:lstStyle/>
          <a:p>
            <a:pPr algn="l"/>
            <a:r>
              <a:rPr lang="en-US" dirty="0">
                <a:latin typeface="Garamond" panose="02020404030301010803" pitchFamily="18" charset="0"/>
              </a:rPr>
              <a:t>time</a:t>
            </a:r>
          </a:p>
        </p:txBody>
      </p:sp>
      <p:cxnSp>
        <p:nvCxnSpPr>
          <p:cNvPr id="62" name="Straight Connector 61">
            <a:extLst>
              <a:ext uri="{FF2B5EF4-FFF2-40B4-BE49-F238E27FC236}">
                <a16:creationId xmlns:a16="http://schemas.microsoft.com/office/drawing/2014/main" id="{AE6BE88A-CF25-79BB-FE90-8347ED5A6890}"/>
              </a:ext>
            </a:extLst>
          </p:cNvPr>
          <p:cNvCxnSpPr/>
          <p:nvPr/>
        </p:nvCxnSpPr>
        <p:spPr>
          <a:xfrm>
            <a:off x="88865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4431C8-153A-FB13-932A-95287E0912AE}"/>
              </a:ext>
            </a:extLst>
          </p:cNvPr>
          <p:cNvCxnSpPr/>
          <p:nvPr/>
        </p:nvCxnSpPr>
        <p:spPr>
          <a:xfrm>
            <a:off x="106081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C44FFF6-1686-5745-A552-58432E65A45D}"/>
              </a:ext>
            </a:extLst>
          </p:cNvPr>
          <p:cNvSpPr>
            <a:spLocks noGrp="1"/>
          </p:cNvSpPr>
          <p:nvPr>
            <p:ph type="sldNum" sz="quarter" idx="12"/>
          </p:nvPr>
        </p:nvSpPr>
        <p:spPr/>
        <p:txBody>
          <a:bodyPr/>
          <a:lstStyle/>
          <a:p>
            <a:fld id="{330EA680-D336-4FF7-8B7A-9848BB0A1C32}" type="slidenum">
              <a:rPr lang="en-US" smtClean="0"/>
              <a:pPr/>
              <a:t>9</a:t>
            </a:fld>
            <a:endParaRPr lang="en-US" dirty="0"/>
          </a:p>
        </p:txBody>
      </p:sp>
    </p:spTree>
    <p:extLst>
      <p:ext uri="{BB962C8B-B14F-4D97-AF65-F5344CB8AC3E}">
        <p14:creationId xmlns:p14="http://schemas.microsoft.com/office/powerpoint/2010/main" val="80380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1E20-D3C3-7A4A-AA07-7D27C85E3FC7}"/>
              </a:ext>
            </a:extLst>
          </p:cNvPr>
          <p:cNvSpPr>
            <a:spLocks noGrp="1"/>
          </p:cNvSpPr>
          <p:nvPr>
            <p:ph type="title"/>
          </p:nvPr>
        </p:nvSpPr>
        <p:spPr/>
        <p:txBody>
          <a:bodyPr/>
          <a:lstStyle/>
          <a:p>
            <a:pPr algn="ctr"/>
            <a:r>
              <a:rPr lang="en-US" dirty="0"/>
              <a:t>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21F51-C63A-9D4E-870A-4E3D8174685A}"/>
                  </a:ext>
                </a:extLst>
              </p:cNvPr>
              <p:cNvSpPr>
                <a:spLocks noGrp="1"/>
              </p:cNvSpPr>
              <p:nvPr>
                <p:ph idx="1"/>
              </p:nvPr>
            </p:nvSpPr>
            <p:spPr>
              <a:xfrm>
                <a:off x="838200" y="1516700"/>
                <a:ext cx="10515600" cy="3597741"/>
              </a:xfrm>
            </p:spPr>
            <p:txBody>
              <a:bodyPr>
                <a:noAutofit/>
              </a:bodyPr>
              <a:lstStyle/>
              <a:p>
                <a:pPr>
                  <a:lnSpc>
                    <a:spcPct val="100000"/>
                  </a:lnSpc>
                </a:pPr>
                <a:r>
                  <a:rPr lang="en-US" sz="2400" b="1" dirty="0"/>
                  <a:t>Upper bound: </a:t>
                </a:r>
                <a:r>
                  <a:rPr lang="en-US" sz="2400" dirty="0"/>
                  <a:t>Provide absolute upper bound on the maximum transaction 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i="1" smtClean="0">
                        <a:solidFill>
                          <a:prstClr val="black"/>
                        </a:solidFill>
                        <a:latin typeface="Cambria Math" panose="02040503050406030204" pitchFamily="18" charset="0"/>
                        <a:cs typeface="Calibri" panose="020F0502020204030204"/>
                      </a:rPr>
                      <m:t>≤</m:t>
                    </m:r>
                    <m:r>
                      <a:rPr lang="en-US" sz="2400" i="1" smtClean="0">
                        <a:solidFill>
                          <a:prstClr val="black"/>
                        </a:solidFill>
                        <a:latin typeface="Cambria Math" panose="02040503050406030204" pitchFamily="18" charset="0"/>
                        <a:cs typeface="Calibri" panose="020F0502020204030204"/>
                      </a:rPr>
                      <m:t>𝑚𝑎𝑥</m:t>
                    </m:r>
                    <m:d>
                      <m:dPr>
                        <m:begChr m:val="{"/>
                        <m:endChr m:val="}"/>
                        <m:ctrlPr>
                          <a:rPr lang="en-US" sz="2400" i="1" smtClean="0">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
                              <a:rPr lang="en-US" sz="2400" i="1">
                                <a:solidFill>
                                  <a:prstClr val="black"/>
                                </a:solidFill>
                                <a:latin typeface="Cambria Math" panose="02040503050406030204" pitchFamily="18" charset="0"/>
                                <a:cs typeface="Calibri" panose="020F0502020204030204"/>
                              </a:rPr>
                              <m:t>𝑘</m:t>
                            </m:r>
                            <m:r>
                              <a:rPr lang="en-US" sz="2400" b="0" i="1" smtClean="0">
                                <a:solidFill>
                                  <a:prstClr val="black"/>
                                </a:solidFill>
                                <a:latin typeface="Cambria Math" panose="02040503050406030204" pitchFamily="18" charset="0"/>
                                <a:cs typeface="Calibri" panose="020F0502020204030204"/>
                              </a:rPr>
                              <m:t>+1</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ad>
                              <m:radPr>
                                <m:degHide m:val="on"/>
                                <m:ctrlPr>
                                  <a:rPr lang="en-US" sz="2400" i="1" dirty="0">
                                    <a:latin typeface="Cambria Math" panose="02040503050406030204" pitchFamily="18" charset="0"/>
                                  </a:rPr>
                                </m:ctrlPr>
                              </m:radPr>
                              <m:deg/>
                              <m:e>
                                <m:r>
                                  <a:rPr lang="en-US" sz="2400" b="0" i="1" dirty="0" smtClean="0">
                                    <a:latin typeface="Cambria Math" panose="02040503050406030204" pitchFamily="18" charset="0"/>
                                  </a:rPr>
                                  <m:t>2</m:t>
                                </m:r>
                                <m:r>
                                  <a:rPr lang="en-US" sz="2400" i="1" dirty="0">
                                    <a:latin typeface="Cambria Math" panose="02040503050406030204" pitchFamily="18" charset="0"/>
                                  </a:rPr>
                                  <m:t>𝑠</m:t>
                                </m:r>
                              </m:e>
                            </m:rad>
                            <m:r>
                              <m:rPr>
                                <m:nor/>
                              </m:rPr>
                              <a:rPr lang="en-US" sz="2400"/>
                              <m:t> </m:t>
                            </m:r>
                          </m:den>
                        </m:f>
                      </m:e>
                    </m:d>
                  </m:oMath>
                </a14:m>
                <a:r>
                  <a:rPr lang="en-US" sz="2400" dirty="0"/>
                  <a:t>  for which scheduler is feasible</a:t>
                </a:r>
              </a:p>
            </p:txBody>
          </p:sp>
        </mc:Choice>
        <mc:Fallback xmlns="">
          <p:sp>
            <p:nvSpPr>
              <p:cNvPr id="3" name="Content Placeholder 2">
                <a:extLst>
                  <a:ext uri="{FF2B5EF4-FFF2-40B4-BE49-F238E27FC236}">
                    <a16:creationId xmlns:a16="http://schemas.microsoft.com/office/drawing/2014/main" id="{0E721F51-C63A-9D4E-870A-4E3D8174685A}"/>
                  </a:ext>
                </a:extLst>
              </p:cNvPr>
              <p:cNvSpPr>
                <a:spLocks noGrp="1" noRot="1" noChangeAspect="1" noMove="1" noResize="1" noEditPoints="1" noAdjustHandles="1" noChangeArrowheads="1" noChangeShapeType="1" noTextEdit="1"/>
              </p:cNvSpPr>
              <p:nvPr>
                <p:ph idx="1"/>
              </p:nvPr>
            </p:nvSpPr>
            <p:spPr>
              <a:xfrm>
                <a:off x="838200" y="1516700"/>
                <a:ext cx="10515600" cy="3597741"/>
              </a:xfrm>
              <a:blipFill>
                <a:blip r:embed="rId3"/>
                <a:stretch>
                  <a:fillRect l="-724" t="-1053"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A6F65B-6BB4-B346-9682-D1820DD61B5A}"/>
              </a:ext>
            </a:extLst>
          </p:cNvPr>
          <p:cNvSpPr>
            <a:spLocks noGrp="1"/>
          </p:cNvSpPr>
          <p:nvPr>
            <p:ph type="sldNum" sz="quarter" idx="12"/>
          </p:nvPr>
        </p:nvSpPr>
        <p:spPr/>
        <p:txBody>
          <a:bodyPr/>
          <a:lstStyle/>
          <a:p>
            <a:fld id="{330EA680-D336-4FF7-8B7A-9848BB0A1C32}" type="slidenum">
              <a:rPr lang="en-US" smtClean="0"/>
              <a:pPr/>
              <a:t>10</a:t>
            </a:fld>
            <a:endParaRPr lang="en-US" dirty="0"/>
          </a:p>
        </p:txBody>
      </p:sp>
      <p:sp>
        <p:nvSpPr>
          <p:cNvPr id="6" name="TextBox 5">
            <a:extLst>
              <a:ext uri="{FF2B5EF4-FFF2-40B4-BE49-F238E27FC236}">
                <a16:creationId xmlns:a16="http://schemas.microsoft.com/office/drawing/2014/main" id="{183A2CE8-6636-344D-9E6B-4305803B2CF9}"/>
              </a:ext>
            </a:extLst>
          </p:cNvPr>
          <p:cNvSpPr txBox="1"/>
          <p:nvPr/>
        </p:nvSpPr>
        <p:spPr>
          <a:xfrm>
            <a:off x="4825052" y="5534561"/>
            <a:ext cx="5786120" cy="1323439"/>
          </a:xfrm>
          <a:prstGeom prst="rect">
            <a:avLst/>
          </a:prstGeom>
          <a:noFill/>
          <a:ln>
            <a:solidFill>
              <a:schemeClr val="accent2">
                <a:lumMod val="75000"/>
              </a:schemeClr>
            </a:solidFill>
          </a:ln>
        </p:spPr>
        <p:txBody>
          <a:bodyPr wrap="square" rtlCol="0">
            <a:spAutoFit/>
          </a:bodyPr>
          <a:lstStyle/>
          <a:p>
            <a:r>
              <a:rPr lang="en-US" sz="2000" i="1" dirty="0">
                <a:solidFill>
                  <a:srgbClr val="7030A0"/>
                </a:solidFill>
                <a:latin typeface="Calisto MT" panose="02040603050505030304" pitchFamily="18" charset="77"/>
              </a:rPr>
              <a:t>s: </a:t>
            </a:r>
            <a:r>
              <a:rPr lang="en-US" sz="2000" i="1" dirty="0">
                <a:solidFill>
                  <a:srgbClr val="7030A0"/>
                </a:solidFill>
                <a:latin typeface="Calisto MT" panose="02040603050505030304" pitchFamily="18" charset="77"/>
                <a:sym typeface="Wingdings" pitchFamily="2" charset="2"/>
              </a:rPr>
              <a:t>total number of shards</a:t>
            </a:r>
          </a:p>
          <a:p>
            <a:r>
              <a:rPr lang="en-US" sz="2000" i="1" dirty="0">
                <a:solidFill>
                  <a:srgbClr val="7030A0"/>
                </a:solidFill>
                <a:latin typeface="Calisto MT" panose="02040603050505030304" pitchFamily="18" charset="77"/>
                <a:sym typeface="Wingdings" pitchFamily="2" charset="2"/>
              </a:rPr>
              <a:t>k: max. no. of shards accessed by each transaction</a:t>
            </a:r>
          </a:p>
          <a:p>
            <a:r>
              <a:rPr lang="en-US" sz="2000" i="1" dirty="0">
                <a:solidFill>
                  <a:srgbClr val="7030A0"/>
                </a:solidFill>
                <a:latin typeface="Calisto MT" panose="02040603050505030304" pitchFamily="18" charset="77"/>
                <a:sym typeface="Wingdings" pitchFamily="2" charset="2"/>
              </a:rPr>
              <a:t>c: some positive constant</a:t>
            </a:r>
          </a:p>
          <a:p>
            <a:r>
              <a:rPr lang="en-US" sz="2000" i="1" dirty="0">
                <a:solidFill>
                  <a:srgbClr val="7030A0"/>
                </a:solidFill>
                <a:latin typeface="Calisto MT" panose="02040603050505030304" pitchFamily="18" charset="77"/>
                <a:sym typeface="Wingdings" pitchFamily="2" charset="2"/>
              </a:rPr>
              <a:t>d: worst distance of any transaction to the shards it access</a:t>
            </a:r>
            <a:endParaRPr lang="en-US" sz="2000" i="1" dirty="0">
              <a:solidFill>
                <a:srgbClr val="7030A0"/>
              </a:solidFill>
              <a:latin typeface="Calisto MT" panose="02040603050505030304" pitchFamily="18" charset="77"/>
            </a:endParaRPr>
          </a:p>
        </p:txBody>
      </p:sp>
    </p:spTree>
    <p:extLst>
      <p:ext uri="{BB962C8B-B14F-4D97-AF65-F5344CB8AC3E}">
        <p14:creationId xmlns:p14="http://schemas.microsoft.com/office/powerpoint/2010/main" val="2140926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1E20-D3C3-7A4A-AA07-7D27C85E3FC7}"/>
              </a:ext>
            </a:extLst>
          </p:cNvPr>
          <p:cNvSpPr>
            <a:spLocks noGrp="1"/>
          </p:cNvSpPr>
          <p:nvPr>
            <p:ph type="title"/>
          </p:nvPr>
        </p:nvSpPr>
        <p:spPr/>
        <p:txBody>
          <a:bodyPr/>
          <a:lstStyle/>
          <a:p>
            <a:pPr algn="ctr"/>
            <a:r>
              <a:rPr lang="en-US" dirty="0"/>
              <a:t>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21F51-C63A-9D4E-870A-4E3D8174685A}"/>
                  </a:ext>
                </a:extLst>
              </p:cNvPr>
              <p:cNvSpPr>
                <a:spLocks noGrp="1"/>
              </p:cNvSpPr>
              <p:nvPr>
                <p:ph idx="1"/>
              </p:nvPr>
            </p:nvSpPr>
            <p:spPr>
              <a:xfrm>
                <a:off x="838200" y="1516700"/>
                <a:ext cx="10515600" cy="3597741"/>
              </a:xfrm>
            </p:spPr>
            <p:txBody>
              <a:bodyPr>
                <a:noAutofit/>
              </a:bodyPr>
              <a:lstStyle/>
              <a:p>
                <a:pPr>
                  <a:lnSpc>
                    <a:spcPct val="100000"/>
                  </a:lnSpc>
                </a:pPr>
                <a:r>
                  <a:rPr lang="en-US" sz="2400" b="1" dirty="0"/>
                  <a:t>Upper bound: </a:t>
                </a:r>
                <a:r>
                  <a:rPr lang="en-US" sz="2400" dirty="0"/>
                  <a:t>Provide absolute upper bound on the maximum transaction 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i="1" smtClean="0">
                        <a:solidFill>
                          <a:prstClr val="black"/>
                        </a:solidFill>
                        <a:latin typeface="Cambria Math" panose="02040503050406030204" pitchFamily="18" charset="0"/>
                        <a:cs typeface="Calibri" panose="020F0502020204030204"/>
                      </a:rPr>
                      <m:t>≤</m:t>
                    </m:r>
                    <m:r>
                      <a:rPr lang="en-US" sz="2400" i="1" smtClean="0">
                        <a:solidFill>
                          <a:prstClr val="black"/>
                        </a:solidFill>
                        <a:latin typeface="Cambria Math" panose="02040503050406030204" pitchFamily="18" charset="0"/>
                        <a:cs typeface="Calibri" panose="020F0502020204030204"/>
                      </a:rPr>
                      <m:t>𝑚𝑎𝑥</m:t>
                    </m:r>
                    <m:d>
                      <m:dPr>
                        <m:begChr m:val="{"/>
                        <m:endChr m:val="}"/>
                        <m:ctrlPr>
                          <a:rPr lang="en-US" sz="2400" i="1" smtClean="0">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
                              <a:rPr lang="en-US" sz="2400" i="1">
                                <a:solidFill>
                                  <a:prstClr val="black"/>
                                </a:solidFill>
                                <a:latin typeface="Cambria Math" panose="02040503050406030204" pitchFamily="18" charset="0"/>
                                <a:cs typeface="Calibri" panose="020F0502020204030204"/>
                              </a:rPr>
                              <m:t>𝑘</m:t>
                            </m:r>
                            <m:r>
                              <a:rPr lang="en-US" sz="2400" b="0" i="1" smtClean="0">
                                <a:solidFill>
                                  <a:prstClr val="black"/>
                                </a:solidFill>
                                <a:latin typeface="Cambria Math" panose="02040503050406030204" pitchFamily="18" charset="0"/>
                                <a:cs typeface="Calibri" panose="020F0502020204030204"/>
                              </a:rPr>
                              <m:t>+1</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ad>
                              <m:radPr>
                                <m:degHide m:val="on"/>
                                <m:ctrlPr>
                                  <a:rPr lang="en-US" sz="2400" i="1" dirty="0">
                                    <a:latin typeface="Cambria Math" panose="02040503050406030204" pitchFamily="18" charset="0"/>
                                  </a:rPr>
                                </m:ctrlPr>
                              </m:radPr>
                              <m:deg/>
                              <m:e>
                                <m:r>
                                  <a:rPr lang="en-US" sz="2400" b="0" i="1" dirty="0" smtClean="0">
                                    <a:latin typeface="Cambria Math" panose="02040503050406030204" pitchFamily="18" charset="0"/>
                                  </a:rPr>
                                  <m:t>2</m:t>
                                </m:r>
                                <m:r>
                                  <a:rPr lang="en-US" sz="2400" i="1" dirty="0">
                                    <a:latin typeface="Cambria Math" panose="02040503050406030204" pitchFamily="18" charset="0"/>
                                  </a:rPr>
                                  <m:t>𝑠</m:t>
                                </m:r>
                              </m:e>
                            </m:rad>
                            <m:r>
                              <m:rPr>
                                <m:nor/>
                              </m:rPr>
                              <a:rPr lang="en-US" sz="2400"/>
                              <m:t> </m:t>
                            </m:r>
                          </m:den>
                        </m:f>
                      </m:e>
                    </m:d>
                  </m:oMath>
                </a14:m>
                <a:r>
                  <a:rPr lang="en-US" sz="2400" dirty="0"/>
                  <a:t>  for which scheduler is feasible</a:t>
                </a:r>
              </a:p>
              <a:p>
                <a:pPr>
                  <a:lnSpc>
                    <a:spcPct val="100000"/>
                  </a:lnSpc>
                </a:pPr>
                <a:r>
                  <a:rPr lang="en-US" sz="2400" b="1" dirty="0"/>
                  <a:t>Basic scheduler: </a:t>
                </a:r>
                <a:r>
                  <a:rPr lang="en-US" sz="2400" dirty="0"/>
                  <a:t>Stable scheduling algorithm with upper bound on transaction injection rate: </a:t>
                </a:r>
                <a14:m>
                  <m:oMath xmlns:m="http://schemas.openxmlformats.org/officeDocument/2006/math">
                    <m:r>
                      <a:rPr lang="en-US" sz="2400" i="1">
                        <a:solidFill>
                          <a:prstClr val="black"/>
                        </a:solidFill>
                        <a:latin typeface="Cambria Math" panose="02040503050406030204" pitchFamily="18" charset="0"/>
                        <a:cs typeface="Calibri" panose="020F0502020204030204"/>
                      </a:rPr>
                      <m:t>𝜌</m:t>
                    </m:r>
                    <m:r>
                      <a:rPr lang="en-US" sz="2400" i="1">
                        <a:solidFill>
                          <a:prstClr val="black"/>
                        </a:solidFill>
                        <a:latin typeface="Cambria Math" panose="02040503050406030204" pitchFamily="18" charset="0"/>
                        <a:cs typeface="Calibri" panose="020F0502020204030204"/>
                      </a:rPr>
                      <m:t>≤</m:t>
                    </m:r>
                    <m:r>
                      <a:rPr lang="en-US" sz="2400" i="1">
                        <a:solidFill>
                          <a:prstClr val="black"/>
                        </a:solidFill>
                        <a:latin typeface="Cambria Math" panose="02040503050406030204" pitchFamily="18" charset="0"/>
                        <a:cs typeface="Calibri" panose="020F0502020204030204"/>
                      </a:rPr>
                      <m:t>𝑚𝑎𝑥</m:t>
                    </m:r>
                    <m:d>
                      <m:dPr>
                        <m:begChr m:val="{"/>
                        <m:endChr m:val="}"/>
                        <m:ctrlPr>
                          <a:rPr lang="en-US" sz="2400" i="1">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
                              <a:rPr lang="en-US" sz="2400" i="1">
                                <a:solidFill>
                                  <a:prstClr val="black"/>
                                </a:solidFill>
                                <a:latin typeface="Cambria Math" panose="02040503050406030204" pitchFamily="18" charset="0"/>
                                <a:cs typeface="Calibri" panose="020F0502020204030204"/>
                              </a:rPr>
                              <m:t>𝑘</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ad>
                              <m:radPr>
                                <m:degHide m:val="on"/>
                                <m:ctrlPr>
                                  <a:rPr lang="en-US" sz="2400" i="1" dirty="0">
                                    <a:latin typeface="Cambria Math" panose="02040503050406030204" pitchFamily="18" charset="0"/>
                                  </a:rPr>
                                </m:ctrlPr>
                              </m:radPr>
                              <m:deg/>
                              <m:e>
                                <m:r>
                                  <a:rPr lang="en-US" sz="2400" i="1" dirty="0">
                                    <a:latin typeface="Cambria Math" panose="02040503050406030204" pitchFamily="18" charset="0"/>
                                  </a:rPr>
                                  <m:t>𝑠</m:t>
                                </m:r>
                              </m:e>
                            </m:rad>
                            <m:r>
                              <m:rPr>
                                <m:nor/>
                              </m:rPr>
                              <a:rPr lang="en-US" sz="2400"/>
                              <m:t> </m:t>
                            </m:r>
                          </m:den>
                        </m:f>
                      </m:e>
                    </m:d>
                  </m:oMath>
                </a14:m>
                <a:endParaRPr lang="en-US" sz="2400" dirty="0"/>
              </a:p>
            </p:txBody>
          </p:sp>
        </mc:Choice>
        <mc:Fallback xmlns="">
          <p:sp>
            <p:nvSpPr>
              <p:cNvPr id="3" name="Content Placeholder 2">
                <a:extLst>
                  <a:ext uri="{FF2B5EF4-FFF2-40B4-BE49-F238E27FC236}">
                    <a16:creationId xmlns:a16="http://schemas.microsoft.com/office/drawing/2014/main" id="{0E721F51-C63A-9D4E-870A-4E3D8174685A}"/>
                  </a:ext>
                </a:extLst>
              </p:cNvPr>
              <p:cNvSpPr>
                <a:spLocks noGrp="1" noRot="1" noChangeAspect="1" noMove="1" noResize="1" noEditPoints="1" noAdjustHandles="1" noChangeArrowheads="1" noChangeShapeType="1" noTextEdit="1"/>
              </p:cNvSpPr>
              <p:nvPr>
                <p:ph idx="1"/>
              </p:nvPr>
            </p:nvSpPr>
            <p:spPr>
              <a:xfrm>
                <a:off x="838200" y="1516700"/>
                <a:ext cx="10515600" cy="3597741"/>
              </a:xfrm>
              <a:blipFill>
                <a:blip r:embed="rId3"/>
                <a:stretch>
                  <a:fillRect l="-724" t="-1053"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A6F65B-6BB4-B346-9682-D1820DD61B5A}"/>
              </a:ext>
            </a:extLst>
          </p:cNvPr>
          <p:cNvSpPr>
            <a:spLocks noGrp="1"/>
          </p:cNvSpPr>
          <p:nvPr>
            <p:ph type="sldNum" sz="quarter" idx="12"/>
          </p:nvPr>
        </p:nvSpPr>
        <p:spPr/>
        <p:txBody>
          <a:bodyPr/>
          <a:lstStyle/>
          <a:p>
            <a:fld id="{330EA680-D336-4FF7-8B7A-9848BB0A1C32}" type="slidenum">
              <a:rPr lang="en-US" smtClean="0"/>
              <a:pPr/>
              <a:t>11</a:t>
            </a:fld>
            <a:endParaRPr lang="en-US" dirty="0"/>
          </a:p>
        </p:txBody>
      </p:sp>
      <p:sp>
        <p:nvSpPr>
          <p:cNvPr id="6" name="TextBox 5">
            <a:extLst>
              <a:ext uri="{FF2B5EF4-FFF2-40B4-BE49-F238E27FC236}">
                <a16:creationId xmlns:a16="http://schemas.microsoft.com/office/drawing/2014/main" id="{183A2CE8-6636-344D-9E6B-4305803B2CF9}"/>
              </a:ext>
            </a:extLst>
          </p:cNvPr>
          <p:cNvSpPr txBox="1"/>
          <p:nvPr/>
        </p:nvSpPr>
        <p:spPr>
          <a:xfrm>
            <a:off x="4825052" y="5534561"/>
            <a:ext cx="5786120" cy="1323439"/>
          </a:xfrm>
          <a:prstGeom prst="rect">
            <a:avLst/>
          </a:prstGeom>
          <a:noFill/>
          <a:ln>
            <a:solidFill>
              <a:schemeClr val="accent2">
                <a:lumMod val="75000"/>
              </a:schemeClr>
            </a:solidFill>
          </a:ln>
        </p:spPr>
        <p:txBody>
          <a:bodyPr wrap="square" rtlCol="0">
            <a:spAutoFit/>
          </a:bodyPr>
          <a:lstStyle/>
          <a:p>
            <a:r>
              <a:rPr lang="en-US" sz="2000" i="1" dirty="0">
                <a:solidFill>
                  <a:srgbClr val="7030A0"/>
                </a:solidFill>
                <a:latin typeface="Calisto MT" panose="02040603050505030304" pitchFamily="18" charset="77"/>
              </a:rPr>
              <a:t>s: </a:t>
            </a:r>
            <a:r>
              <a:rPr lang="en-US" sz="2000" i="1" dirty="0">
                <a:solidFill>
                  <a:srgbClr val="7030A0"/>
                </a:solidFill>
                <a:latin typeface="Calisto MT" panose="02040603050505030304" pitchFamily="18" charset="77"/>
                <a:sym typeface="Wingdings" pitchFamily="2" charset="2"/>
              </a:rPr>
              <a:t>total number of shards</a:t>
            </a:r>
          </a:p>
          <a:p>
            <a:r>
              <a:rPr lang="en-US" sz="2000" i="1" dirty="0">
                <a:solidFill>
                  <a:srgbClr val="7030A0"/>
                </a:solidFill>
                <a:latin typeface="Calisto MT" panose="02040603050505030304" pitchFamily="18" charset="77"/>
                <a:sym typeface="Wingdings" pitchFamily="2" charset="2"/>
              </a:rPr>
              <a:t>k: max. no. of shards accessed by each transaction</a:t>
            </a:r>
          </a:p>
          <a:p>
            <a:r>
              <a:rPr lang="en-US" sz="2000" i="1" dirty="0">
                <a:solidFill>
                  <a:srgbClr val="7030A0"/>
                </a:solidFill>
                <a:latin typeface="Calisto MT" panose="02040603050505030304" pitchFamily="18" charset="77"/>
                <a:sym typeface="Wingdings" pitchFamily="2" charset="2"/>
              </a:rPr>
              <a:t>c: some positive constant</a:t>
            </a:r>
          </a:p>
          <a:p>
            <a:r>
              <a:rPr lang="en-US" sz="2000" i="1" dirty="0">
                <a:solidFill>
                  <a:srgbClr val="7030A0"/>
                </a:solidFill>
                <a:latin typeface="Calisto MT" panose="02040603050505030304" pitchFamily="18" charset="77"/>
                <a:sym typeface="Wingdings" pitchFamily="2" charset="2"/>
              </a:rPr>
              <a:t>d: worst distance of any transaction to the shards it access</a:t>
            </a:r>
            <a:endParaRPr lang="en-US" sz="2000" i="1" dirty="0">
              <a:solidFill>
                <a:srgbClr val="7030A0"/>
              </a:solidFill>
              <a:latin typeface="Calisto MT" panose="02040603050505030304" pitchFamily="18" charset="77"/>
            </a:endParaRPr>
          </a:p>
        </p:txBody>
      </p:sp>
    </p:spTree>
    <p:extLst>
      <p:ext uri="{BB962C8B-B14F-4D97-AF65-F5344CB8AC3E}">
        <p14:creationId xmlns:p14="http://schemas.microsoft.com/office/powerpoint/2010/main" val="258329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1E20-D3C3-7A4A-AA07-7D27C85E3FC7}"/>
              </a:ext>
            </a:extLst>
          </p:cNvPr>
          <p:cNvSpPr>
            <a:spLocks noGrp="1"/>
          </p:cNvSpPr>
          <p:nvPr>
            <p:ph type="title"/>
          </p:nvPr>
        </p:nvSpPr>
        <p:spPr/>
        <p:txBody>
          <a:bodyPr/>
          <a:lstStyle/>
          <a:p>
            <a:pPr algn="ctr"/>
            <a:r>
              <a:rPr lang="en-US" dirty="0"/>
              <a:t>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21F51-C63A-9D4E-870A-4E3D8174685A}"/>
                  </a:ext>
                </a:extLst>
              </p:cNvPr>
              <p:cNvSpPr>
                <a:spLocks noGrp="1"/>
              </p:cNvSpPr>
              <p:nvPr>
                <p:ph idx="1"/>
              </p:nvPr>
            </p:nvSpPr>
            <p:spPr>
              <a:xfrm>
                <a:off x="838200" y="1516700"/>
                <a:ext cx="10515600" cy="3597741"/>
              </a:xfrm>
            </p:spPr>
            <p:txBody>
              <a:bodyPr>
                <a:noAutofit/>
              </a:bodyPr>
              <a:lstStyle/>
              <a:p>
                <a:pPr>
                  <a:lnSpc>
                    <a:spcPct val="100000"/>
                  </a:lnSpc>
                </a:pPr>
                <a:r>
                  <a:rPr lang="en-US" sz="2400" b="1" dirty="0"/>
                  <a:t>Upper bound: </a:t>
                </a:r>
                <a:r>
                  <a:rPr lang="en-US" sz="2400" dirty="0"/>
                  <a:t>Provide absolute upper bound on the maximum transaction 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i="1" smtClean="0">
                        <a:solidFill>
                          <a:prstClr val="black"/>
                        </a:solidFill>
                        <a:latin typeface="Cambria Math" panose="02040503050406030204" pitchFamily="18" charset="0"/>
                        <a:cs typeface="Calibri" panose="020F0502020204030204"/>
                      </a:rPr>
                      <m:t>≤</m:t>
                    </m:r>
                    <m:r>
                      <a:rPr lang="en-US" sz="2400" i="1" smtClean="0">
                        <a:solidFill>
                          <a:prstClr val="black"/>
                        </a:solidFill>
                        <a:latin typeface="Cambria Math" panose="02040503050406030204" pitchFamily="18" charset="0"/>
                        <a:cs typeface="Calibri" panose="020F0502020204030204"/>
                      </a:rPr>
                      <m:t>𝑚𝑎𝑥</m:t>
                    </m:r>
                    <m:d>
                      <m:dPr>
                        <m:begChr m:val="{"/>
                        <m:endChr m:val="}"/>
                        <m:ctrlPr>
                          <a:rPr lang="en-US" sz="2400" i="1" smtClean="0">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
                              <a:rPr lang="en-US" sz="2400" i="1">
                                <a:solidFill>
                                  <a:prstClr val="black"/>
                                </a:solidFill>
                                <a:latin typeface="Cambria Math" panose="02040503050406030204" pitchFamily="18" charset="0"/>
                                <a:cs typeface="Calibri" panose="020F0502020204030204"/>
                              </a:rPr>
                              <m:t>𝑘</m:t>
                            </m:r>
                            <m:r>
                              <a:rPr lang="en-US" sz="2400" b="0" i="1" smtClean="0">
                                <a:solidFill>
                                  <a:prstClr val="black"/>
                                </a:solidFill>
                                <a:latin typeface="Cambria Math" panose="02040503050406030204" pitchFamily="18" charset="0"/>
                                <a:cs typeface="Calibri" panose="020F0502020204030204"/>
                              </a:rPr>
                              <m:t>+1</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ad>
                              <m:radPr>
                                <m:degHide m:val="on"/>
                                <m:ctrlPr>
                                  <a:rPr lang="en-US" sz="2400" i="1" dirty="0">
                                    <a:latin typeface="Cambria Math" panose="02040503050406030204" pitchFamily="18" charset="0"/>
                                  </a:rPr>
                                </m:ctrlPr>
                              </m:radPr>
                              <m:deg/>
                              <m:e>
                                <m:r>
                                  <a:rPr lang="en-US" sz="2400" b="0" i="1" dirty="0" smtClean="0">
                                    <a:latin typeface="Cambria Math" panose="02040503050406030204" pitchFamily="18" charset="0"/>
                                  </a:rPr>
                                  <m:t>2</m:t>
                                </m:r>
                                <m:r>
                                  <a:rPr lang="en-US" sz="2400" i="1" dirty="0">
                                    <a:latin typeface="Cambria Math" panose="02040503050406030204" pitchFamily="18" charset="0"/>
                                  </a:rPr>
                                  <m:t>𝑠</m:t>
                                </m:r>
                              </m:e>
                            </m:rad>
                            <m:r>
                              <m:rPr>
                                <m:nor/>
                              </m:rPr>
                              <a:rPr lang="en-US" sz="2400"/>
                              <m:t> </m:t>
                            </m:r>
                          </m:den>
                        </m:f>
                      </m:e>
                    </m:d>
                  </m:oMath>
                </a14:m>
                <a:r>
                  <a:rPr lang="en-US" sz="2400" dirty="0"/>
                  <a:t>  for which scheduler is feasible</a:t>
                </a:r>
              </a:p>
              <a:p>
                <a:pPr>
                  <a:lnSpc>
                    <a:spcPct val="100000"/>
                  </a:lnSpc>
                </a:pPr>
                <a:r>
                  <a:rPr lang="en-US" sz="2400" b="1" dirty="0"/>
                  <a:t>Basic scheduler: </a:t>
                </a:r>
                <a:r>
                  <a:rPr lang="en-US" sz="2400" dirty="0"/>
                  <a:t>Stable scheduling algorithm with upper bound on transaction injection rate: </a:t>
                </a:r>
                <a14:m>
                  <m:oMath xmlns:m="http://schemas.openxmlformats.org/officeDocument/2006/math">
                    <m:r>
                      <a:rPr lang="en-US" sz="2400" i="1">
                        <a:solidFill>
                          <a:prstClr val="black"/>
                        </a:solidFill>
                        <a:latin typeface="Cambria Math" panose="02040503050406030204" pitchFamily="18" charset="0"/>
                        <a:cs typeface="Calibri" panose="020F0502020204030204"/>
                      </a:rPr>
                      <m:t>𝜌</m:t>
                    </m:r>
                    <m:r>
                      <a:rPr lang="en-US" sz="2400" i="1">
                        <a:solidFill>
                          <a:prstClr val="black"/>
                        </a:solidFill>
                        <a:latin typeface="Cambria Math" panose="02040503050406030204" pitchFamily="18" charset="0"/>
                        <a:cs typeface="Calibri" panose="020F0502020204030204"/>
                      </a:rPr>
                      <m:t>≤</m:t>
                    </m:r>
                    <m:r>
                      <a:rPr lang="en-US" sz="2400" i="1">
                        <a:solidFill>
                          <a:prstClr val="black"/>
                        </a:solidFill>
                        <a:latin typeface="Cambria Math" panose="02040503050406030204" pitchFamily="18" charset="0"/>
                        <a:cs typeface="Calibri" panose="020F0502020204030204"/>
                      </a:rPr>
                      <m:t>𝑚𝑎𝑥</m:t>
                    </m:r>
                    <m:d>
                      <m:dPr>
                        <m:begChr m:val="{"/>
                        <m:endChr m:val="}"/>
                        <m:ctrlPr>
                          <a:rPr lang="en-US" sz="2400" i="1">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
                              <a:rPr lang="en-US" sz="2400" i="1">
                                <a:solidFill>
                                  <a:prstClr val="black"/>
                                </a:solidFill>
                                <a:latin typeface="Cambria Math" panose="02040503050406030204" pitchFamily="18" charset="0"/>
                                <a:cs typeface="Calibri" panose="020F0502020204030204"/>
                              </a:rPr>
                              <m:t>𝑘</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ad>
                              <m:radPr>
                                <m:degHide m:val="on"/>
                                <m:ctrlPr>
                                  <a:rPr lang="en-US" sz="2400" i="1" dirty="0">
                                    <a:latin typeface="Cambria Math" panose="02040503050406030204" pitchFamily="18" charset="0"/>
                                  </a:rPr>
                                </m:ctrlPr>
                              </m:radPr>
                              <m:deg/>
                              <m:e>
                                <m:r>
                                  <a:rPr lang="en-US" sz="2400" i="1" dirty="0">
                                    <a:latin typeface="Cambria Math" panose="02040503050406030204" pitchFamily="18" charset="0"/>
                                  </a:rPr>
                                  <m:t>𝑠</m:t>
                                </m:r>
                              </m:e>
                            </m:rad>
                            <m:r>
                              <m:rPr>
                                <m:nor/>
                              </m:rPr>
                              <a:rPr lang="en-US" sz="2400"/>
                              <m:t> </m:t>
                            </m:r>
                          </m:den>
                        </m:f>
                      </m:e>
                    </m:d>
                  </m:oMath>
                </a14:m>
                <a:endParaRPr lang="en-US" sz="2400" dirty="0"/>
              </a:p>
              <a:p>
                <a:pPr>
                  <a:lnSpc>
                    <a:spcPct val="100000"/>
                  </a:lnSpc>
                </a:pPr>
                <a:r>
                  <a:rPr lang="en-US" sz="2400" b="1" dirty="0"/>
                  <a:t>Distributed scheduler: </a:t>
                </a:r>
                <a:r>
                  <a:rPr lang="en-US" sz="2400" dirty="0"/>
                  <a:t>Stable scheduling algorithm with upper bound on transaction injection rate: </a:t>
                </a:r>
                <a14:m>
                  <m:oMath xmlns:m="http://schemas.openxmlformats.org/officeDocument/2006/math">
                    <m:r>
                      <a:rPr lang="en-US" sz="2400" i="1">
                        <a:solidFill>
                          <a:prstClr val="black"/>
                        </a:solidFill>
                        <a:latin typeface="Cambria Math" panose="02040503050406030204" pitchFamily="18" charset="0"/>
                        <a:cs typeface="Calibri" panose="020F0502020204030204"/>
                      </a:rPr>
                      <m:t>𝜌</m:t>
                    </m:r>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𝑐𝑑</m:t>
                        </m:r>
                        <m:func>
                          <m:funcPr>
                            <m:ctrlPr>
                              <a:rPr lang="en-US" sz="2400" i="1">
                                <a:solidFill>
                                  <a:prstClr val="black"/>
                                </a:solidFill>
                                <a:latin typeface="Cambria Math" panose="02040503050406030204" pitchFamily="18" charset="0"/>
                                <a:cs typeface="Calibri" panose="020F0502020204030204"/>
                              </a:rPr>
                            </m:ctrlPr>
                          </m:funcPr>
                          <m:fName>
                            <m:sSup>
                              <m:sSupPr>
                                <m:ctrlPr>
                                  <a:rPr lang="en-US" sz="2400" i="1">
                                    <a:solidFill>
                                      <a:prstClr val="black"/>
                                    </a:solidFill>
                                    <a:latin typeface="Cambria Math" panose="02040503050406030204" pitchFamily="18" charset="0"/>
                                    <a:cs typeface="Calibri" panose="020F0502020204030204"/>
                                  </a:rPr>
                                </m:ctrlPr>
                              </m:sSupPr>
                              <m:e>
                                <m:r>
                                  <m:rPr>
                                    <m:sty m:val="p"/>
                                  </m:rPr>
                                  <a:rPr lang="en-US" sz="2400">
                                    <a:solidFill>
                                      <a:prstClr val="black"/>
                                    </a:solidFill>
                                    <a:latin typeface="Cambria Math" panose="02040503050406030204" pitchFamily="18" charset="0"/>
                                    <a:cs typeface="Calibri" panose="020F0502020204030204"/>
                                  </a:rPr>
                                  <m:t>log</m:t>
                                </m:r>
                              </m:e>
                              <m:sup>
                                <m:r>
                                  <a:rPr lang="en-US" sz="2400" i="1">
                                    <a:solidFill>
                                      <a:prstClr val="black"/>
                                    </a:solidFill>
                                    <a:latin typeface="Cambria Math" panose="02040503050406030204" pitchFamily="18" charset="0"/>
                                    <a:cs typeface="Calibri" panose="020F0502020204030204"/>
                                  </a:rPr>
                                  <m:t>2 </m:t>
                                </m:r>
                              </m:sup>
                            </m:sSup>
                          </m:fName>
                          <m:e>
                            <m:r>
                              <a:rPr lang="en-US" sz="2400" i="1">
                                <a:solidFill>
                                  <a:prstClr val="black"/>
                                </a:solidFill>
                                <a:latin typeface="Cambria Math" panose="02040503050406030204" pitchFamily="18" charset="0"/>
                                <a:cs typeface="Calibri" panose="020F0502020204030204"/>
                              </a:rPr>
                              <m:t>𝑠</m:t>
                            </m:r>
                          </m:e>
                        </m:func>
                      </m:den>
                    </m:f>
                    <m:r>
                      <a:rPr lang="en-US" sz="2400" i="1">
                        <a:solidFill>
                          <a:prstClr val="black"/>
                        </a:solidFill>
                        <a:latin typeface="Cambria Math" panose="02040503050406030204" pitchFamily="18" charset="0"/>
                        <a:cs typeface="Calibri" panose="020F0502020204030204"/>
                      </a:rPr>
                      <m:t>𝑚𝑎𝑥</m:t>
                    </m:r>
                    <m:d>
                      <m:dPr>
                        <m:begChr m:val="{"/>
                        <m:endChr m:val="}"/>
                        <m:ctrlPr>
                          <a:rPr lang="en-US" sz="2400" i="1">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𝑘</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ad>
                              <m:radPr>
                                <m:degHide m:val="on"/>
                                <m:ctrlPr>
                                  <a:rPr lang="en-US" sz="2400" i="1" dirty="0">
                                    <a:latin typeface="Cambria Math" panose="02040503050406030204" pitchFamily="18" charset="0"/>
                                  </a:rPr>
                                </m:ctrlPr>
                              </m:radPr>
                              <m:deg/>
                              <m:e>
                                <m:r>
                                  <a:rPr lang="en-US" sz="2400" i="1" dirty="0">
                                    <a:latin typeface="Cambria Math" panose="02040503050406030204" pitchFamily="18" charset="0"/>
                                  </a:rPr>
                                  <m:t>𝑠</m:t>
                                </m:r>
                              </m:e>
                            </m:rad>
                            <m:r>
                              <m:rPr>
                                <m:nor/>
                              </m:rPr>
                              <a:rPr lang="en-US" sz="2400"/>
                              <m:t> </m:t>
                            </m:r>
                          </m:den>
                        </m:f>
                      </m:e>
                    </m:d>
                  </m:oMath>
                </a14:m>
                <a:endParaRPr lang="en-US" sz="2400" dirty="0"/>
              </a:p>
            </p:txBody>
          </p:sp>
        </mc:Choice>
        <mc:Fallback xmlns="">
          <p:sp>
            <p:nvSpPr>
              <p:cNvPr id="3" name="Content Placeholder 2">
                <a:extLst>
                  <a:ext uri="{FF2B5EF4-FFF2-40B4-BE49-F238E27FC236}">
                    <a16:creationId xmlns:a16="http://schemas.microsoft.com/office/drawing/2014/main" id="{0E721F51-C63A-9D4E-870A-4E3D8174685A}"/>
                  </a:ext>
                </a:extLst>
              </p:cNvPr>
              <p:cNvSpPr>
                <a:spLocks noGrp="1" noRot="1" noChangeAspect="1" noMove="1" noResize="1" noEditPoints="1" noAdjustHandles="1" noChangeArrowheads="1" noChangeShapeType="1" noTextEdit="1"/>
              </p:cNvSpPr>
              <p:nvPr>
                <p:ph idx="1"/>
              </p:nvPr>
            </p:nvSpPr>
            <p:spPr>
              <a:xfrm>
                <a:off x="838200" y="1516700"/>
                <a:ext cx="10515600" cy="3597741"/>
              </a:xfrm>
              <a:blipFill>
                <a:blip r:embed="rId3"/>
                <a:stretch>
                  <a:fillRect l="-724" t="-1053" r="-8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A6F65B-6BB4-B346-9682-D1820DD61B5A}"/>
              </a:ext>
            </a:extLst>
          </p:cNvPr>
          <p:cNvSpPr>
            <a:spLocks noGrp="1"/>
          </p:cNvSpPr>
          <p:nvPr>
            <p:ph type="sldNum" sz="quarter" idx="12"/>
          </p:nvPr>
        </p:nvSpPr>
        <p:spPr/>
        <p:txBody>
          <a:bodyPr/>
          <a:lstStyle/>
          <a:p>
            <a:fld id="{330EA680-D336-4FF7-8B7A-9848BB0A1C32}" type="slidenum">
              <a:rPr lang="en-US" smtClean="0"/>
              <a:pPr/>
              <a:t>12</a:t>
            </a:fld>
            <a:endParaRPr lang="en-US" dirty="0"/>
          </a:p>
        </p:txBody>
      </p:sp>
      <p:sp>
        <p:nvSpPr>
          <p:cNvPr id="6" name="TextBox 5">
            <a:extLst>
              <a:ext uri="{FF2B5EF4-FFF2-40B4-BE49-F238E27FC236}">
                <a16:creationId xmlns:a16="http://schemas.microsoft.com/office/drawing/2014/main" id="{183A2CE8-6636-344D-9E6B-4305803B2CF9}"/>
              </a:ext>
            </a:extLst>
          </p:cNvPr>
          <p:cNvSpPr txBox="1"/>
          <p:nvPr/>
        </p:nvSpPr>
        <p:spPr>
          <a:xfrm>
            <a:off x="4825052" y="5534561"/>
            <a:ext cx="5786120" cy="1323439"/>
          </a:xfrm>
          <a:prstGeom prst="rect">
            <a:avLst/>
          </a:prstGeom>
          <a:noFill/>
          <a:ln>
            <a:solidFill>
              <a:schemeClr val="accent2">
                <a:lumMod val="75000"/>
              </a:schemeClr>
            </a:solidFill>
          </a:ln>
        </p:spPr>
        <p:txBody>
          <a:bodyPr wrap="square" rtlCol="0">
            <a:spAutoFit/>
          </a:bodyPr>
          <a:lstStyle/>
          <a:p>
            <a:r>
              <a:rPr lang="en-US" sz="2000" i="1" dirty="0">
                <a:solidFill>
                  <a:srgbClr val="7030A0"/>
                </a:solidFill>
                <a:latin typeface="Calisto MT" panose="02040603050505030304" pitchFamily="18" charset="77"/>
              </a:rPr>
              <a:t>s: </a:t>
            </a:r>
            <a:r>
              <a:rPr lang="en-US" sz="2000" i="1" dirty="0">
                <a:solidFill>
                  <a:srgbClr val="7030A0"/>
                </a:solidFill>
                <a:latin typeface="Calisto MT" panose="02040603050505030304" pitchFamily="18" charset="77"/>
                <a:sym typeface="Wingdings" pitchFamily="2" charset="2"/>
              </a:rPr>
              <a:t>total number of shards</a:t>
            </a:r>
          </a:p>
          <a:p>
            <a:r>
              <a:rPr lang="en-US" sz="2000" i="1" dirty="0">
                <a:solidFill>
                  <a:srgbClr val="7030A0"/>
                </a:solidFill>
                <a:latin typeface="Calisto MT" panose="02040603050505030304" pitchFamily="18" charset="77"/>
                <a:sym typeface="Wingdings" pitchFamily="2" charset="2"/>
              </a:rPr>
              <a:t>k: max. no. of shards accessed by each transaction</a:t>
            </a:r>
          </a:p>
          <a:p>
            <a:r>
              <a:rPr lang="en-US" sz="2000" i="1" dirty="0">
                <a:solidFill>
                  <a:srgbClr val="7030A0"/>
                </a:solidFill>
                <a:latin typeface="Calisto MT" panose="02040603050505030304" pitchFamily="18" charset="77"/>
                <a:sym typeface="Wingdings" pitchFamily="2" charset="2"/>
              </a:rPr>
              <a:t>c: some positive constant</a:t>
            </a:r>
          </a:p>
          <a:p>
            <a:r>
              <a:rPr lang="en-US" sz="2000" i="1" dirty="0">
                <a:solidFill>
                  <a:srgbClr val="7030A0"/>
                </a:solidFill>
                <a:latin typeface="Calisto MT" panose="02040603050505030304" pitchFamily="18" charset="77"/>
                <a:sym typeface="Wingdings" pitchFamily="2" charset="2"/>
              </a:rPr>
              <a:t>d: worst distance of any transaction to the shards it access</a:t>
            </a:r>
            <a:endParaRPr lang="en-US" sz="2000" i="1" dirty="0">
              <a:solidFill>
                <a:srgbClr val="7030A0"/>
              </a:solidFill>
              <a:latin typeface="Calisto MT" panose="02040603050505030304" pitchFamily="18" charset="77"/>
            </a:endParaRPr>
          </a:p>
        </p:txBody>
      </p:sp>
    </p:spTree>
    <p:extLst>
      <p:ext uri="{BB962C8B-B14F-4D97-AF65-F5344CB8AC3E}">
        <p14:creationId xmlns:p14="http://schemas.microsoft.com/office/powerpoint/2010/main" val="46642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01E20-D3C3-7A4A-AA07-7D27C85E3FC7}"/>
              </a:ext>
            </a:extLst>
          </p:cNvPr>
          <p:cNvSpPr>
            <a:spLocks noGrp="1"/>
          </p:cNvSpPr>
          <p:nvPr>
            <p:ph type="title"/>
          </p:nvPr>
        </p:nvSpPr>
        <p:spPr/>
        <p:txBody>
          <a:bodyPr/>
          <a:lstStyle/>
          <a:p>
            <a:pPr algn="ctr"/>
            <a:r>
              <a:rPr lang="en-US" dirty="0"/>
              <a:t>Contributions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721F51-C63A-9D4E-870A-4E3D8174685A}"/>
                  </a:ext>
                </a:extLst>
              </p:cNvPr>
              <p:cNvSpPr>
                <a:spLocks noGrp="1"/>
              </p:cNvSpPr>
              <p:nvPr>
                <p:ph idx="1"/>
              </p:nvPr>
            </p:nvSpPr>
            <p:spPr>
              <a:xfrm>
                <a:off x="838200" y="1516700"/>
                <a:ext cx="10515600" cy="3597741"/>
              </a:xfrm>
            </p:spPr>
            <p:txBody>
              <a:bodyPr>
                <a:noAutofit/>
              </a:bodyPr>
              <a:lstStyle/>
              <a:p>
                <a:pPr>
                  <a:lnSpc>
                    <a:spcPct val="100000"/>
                  </a:lnSpc>
                </a:pPr>
                <a:r>
                  <a:rPr lang="en-US" sz="2400" b="1" dirty="0"/>
                  <a:t>Upper bound: </a:t>
                </a:r>
                <a:r>
                  <a:rPr lang="en-US" sz="2400" dirty="0"/>
                  <a:t>Provide absolute upper bound on the maximum transaction 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i="1" smtClean="0">
                        <a:solidFill>
                          <a:prstClr val="black"/>
                        </a:solidFill>
                        <a:latin typeface="Cambria Math" panose="02040503050406030204" pitchFamily="18" charset="0"/>
                        <a:cs typeface="Calibri" panose="020F0502020204030204"/>
                      </a:rPr>
                      <m:t>≤</m:t>
                    </m:r>
                    <m:r>
                      <a:rPr lang="en-US" sz="2400" i="1" smtClean="0">
                        <a:solidFill>
                          <a:prstClr val="black"/>
                        </a:solidFill>
                        <a:latin typeface="Cambria Math" panose="02040503050406030204" pitchFamily="18" charset="0"/>
                        <a:cs typeface="Calibri" panose="020F0502020204030204"/>
                      </a:rPr>
                      <m:t>𝑚𝑎𝑥</m:t>
                    </m:r>
                    <m:d>
                      <m:dPr>
                        <m:begChr m:val="{"/>
                        <m:endChr m:val="}"/>
                        <m:ctrlPr>
                          <a:rPr lang="en-US" sz="2400" i="1" smtClean="0">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
                              <a:rPr lang="en-US" sz="2400" i="1">
                                <a:solidFill>
                                  <a:prstClr val="black"/>
                                </a:solidFill>
                                <a:latin typeface="Cambria Math" panose="02040503050406030204" pitchFamily="18" charset="0"/>
                                <a:cs typeface="Calibri" panose="020F0502020204030204"/>
                              </a:rPr>
                              <m:t>𝑘</m:t>
                            </m:r>
                            <m:r>
                              <a:rPr lang="en-US" sz="2400" b="0" i="1" smtClean="0">
                                <a:solidFill>
                                  <a:prstClr val="black"/>
                                </a:solidFill>
                                <a:latin typeface="Cambria Math" panose="02040503050406030204" pitchFamily="18" charset="0"/>
                                <a:cs typeface="Calibri" panose="020F0502020204030204"/>
                              </a:rPr>
                              <m:t>+1</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b="0" i="1" smtClean="0">
                                <a:solidFill>
                                  <a:prstClr val="black"/>
                                </a:solidFill>
                                <a:latin typeface="Cambria Math" panose="02040503050406030204" pitchFamily="18" charset="0"/>
                                <a:cs typeface="Calibri" panose="020F0502020204030204"/>
                              </a:rPr>
                              <m:t>2</m:t>
                            </m:r>
                          </m:num>
                          <m:den>
                            <m:rad>
                              <m:radPr>
                                <m:degHide m:val="on"/>
                                <m:ctrlPr>
                                  <a:rPr lang="en-US" sz="2400" i="1" dirty="0">
                                    <a:latin typeface="Cambria Math" panose="02040503050406030204" pitchFamily="18" charset="0"/>
                                  </a:rPr>
                                </m:ctrlPr>
                              </m:radPr>
                              <m:deg/>
                              <m:e>
                                <m:r>
                                  <a:rPr lang="en-US" sz="2400" b="0" i="1" dirty="0" smtClean="0">
                                    <a:latin typeface="Cambria Math" panose="02040503050406030204" pitchFamily="18" charset="0"/>
                                  </a:rPr>
                                  <m:t>2</m:t>
                                </m:r>
                                <m:r>
                                  <a:rPr lang="en-US" sz="2400" i="1" dirty="0">
                                    <a:latin typeface="Cambria Math" panose="02040503050406030204" pitchFamily="18" charset="0"/>
                                  </a:rPr>
                                  <m:t>𝑠</m:t>
                                </m:r>
                              </m:e>
                            </m:rad>
                            <m:r>
                              <m:rPr>
                                <m:nor/>
                              </m:rPr>
                              <a:rPr lang="en-US" sz="2400"/>
                              <m:t> </m:t>
                            </m:r>
                          </m:den>
                        </m:f>
                      </m:e>
                    </m:d>
                  </m:oMath>
                </a14:m>
                <a:r>
                  <a:rPr lang="en-US" sz="2400" dirty="0"/>
                  <a:t>  for which scheduler is feasible</a:t>
                </a:r>
              </a:p>
              <a:p>
                <a:pPr>
                  <a:lnSpc>
                    <a:spcPct val="100000"/>
                  </a:lnSpc>
                </a:pPr>
                <a:r>
                  <a:rPr lang="en-US" sz="2400" b="1" dirty="0"/>
                  <a:t>Basic scheduler: </a:t>
                </a:r>
                <a:r>
                  <a:rPr lang="en-US" sz="2400" dirty="0"/>
                  <a:t>Stable scheduling algorithm with upper bound on transaction injection rate: </a:t>
                </a:r>
                <a14:m>
                  <m:oMath xmlns:m="http://schemas.openxmlformats.org/officeDocument/2006/math">
                    <m:r>
                      <a:rPr lang="en-US" sz="2400" i="1">
                        <a:solidFill>
                          <a:prstClr val="black"/>
                        </a:solidFill>
                        <a:latin typeface="Cambria Math" panose="02040503050406030204" pitchFamily="18" charset="0"/>
                        <a:cs typeface="Calibri" panose="020F0502020204030204"/>
                      </a:rPr>
                      <m:t>𝜌</m:t>
                    </m:r>
                    <m:r>
                      <a:rPr lang="en-US" sz="2400" i="1">
                        <a:solidFill>
                          <a:prstClr val="black"/>
                        </a:solidFill>
                        <a:latin typeface="Cambria Math" panose="02040503050406030204" pitchFamily="18" charset="0"/>
                        <a:cs typeface="Calibri" panose="020F0502020204030204"/>
                      </a:rPr>
                      <m:t>≤</m:t>
                    </m:r>
                    <m:r>
                      <a:rPr lang="en-US" sz="2400" i="1">
                        <a:solidFill>
                          <a:prstClr val="black"/>
                        </a:solidFill>
                        <a:latin typeface="Cambria Math" panose="02040503050406030204" pitchFamily="18" charset="0"/>
                        <a:cs typeface="Calibri" panose="020F0502020204030204"/>
                      </a:rPr>
                      <m:t>𝑚𝑎𝑥</m:t>
                    </m:r>
                    <m:d>
                      <m:dPr>
                        <m:begChr m:val="{"/>
                        <m:endChr m:val="}"/>
                        <m:ctrlPr>
                          <a:rPr lang="en-US" sz="2400" i="1">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
                              <a:rPr lang="en-US" sz="2400" i="1">
                                <a:solidFill>
                                  <a:prstClr val="black"/>
                                </a:solidFill>
                                <a:latin typeface="Cambria Math" panose="02040503050406030204" pitchFamily="18" charset="0"/>
                                <a:cs typeface="Calibri" panose="020F0502020204030204"/>
                              </a:rPr>
                              <m:t>𝑘</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18</m:t>
                            </m:r>
                            <m:rad>
                              <m:radPr>
                                <m:degHide m:val="on"/>
                                <m:ctrlPr>
                                  <a:rPr lang="en-US" sz="2400" i="1" dirty="0">
                                    <a:latin typeface="Cambria Math" panose="02040503050406030204" pitchFamily="18" charset="0"/>
                                  </a:rPr>
                                </m:ctrlPr>
                              </m:radPr>
                              <m:deg/>
                              <m:e>
                                <m:r>
                                  <a:rPr lang="en-US" sz="2400" i="1" dirty="0">
                                    <a:latin typeface="Cambria Math" panose="02040503050406030204" pitchFamily="18" charset="0"/>
                                  </a:rPr>
                                  <m:t>𝑠</m:t>
                                </m:r>
                              </m:e>
                            </m:rad>
                            <m:r>
                              <m:rPr>
                                <m:nor/>
                              </m:rPr>
                              <a:rPr lang="en-US" sz="2400"/>
                              <m:t> </m:t>
                            </m:r>
                          </m:den>
                        </m:f>
                      </m:e>
                    </m:d>
                  </m:oMath>
                </a14:m>
                <a:endParaRPr lang="en-US" sz="2400" dirty="0"/>
              </a:p>
              <a:p>
                <a:pPr>
                  <a:lnSpc>
                    <a:spcPct val="100000"/>
                  </a:lnSpc>
                </a:pPr>
                <a:r>
                  <a:rPr lang="en-US" sz="2400" b="1" dirty="0"/>
                  <a:t>Distributed scheduler: </a:t>
                </a:r>
                <a:r>
                  <a:rPr lang="en-US" sz="2400" dirty="0"/>
                  <a:t>Stable scheduling algorithm with upper bound on transaction injection rate: </a:t>
                </a:r>
                <a14:m>
                  <m:oMath xmlns:m="http://schemas.openxmlformats.org/officeDocument/2006/math">
                    <m:r>
                      <a:rPr lang="en-US" sz="2400" i="1">
                        <a:solidFill>
                          <a:prstClr val="black"/>
                        </a:solidFill>
                        <a:latin typeface="Cambria Math" panose="02040503050406030204" pitchFamily="18" charset="0"/>
                        <a:cs typeface="Calibri" panose="020F0502020204030204"/>
                      </a:rPr>
                      <m:t>𝜌</m:t>
                    </m:r>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𝑐𝑑</m:t>
                        </m:r>
                        <m:func>
                          <m:funcPr>
                            <m:ctrlPr>
                              <a:rPr lang="en-US" sz="2400" i="1">
                                <a:solidFill>
                                  <a:prstClr val="black"/>
                                </a:solidFill>
                                <a:latin typeface="Cambria Math" panose="02040503050406030204" pitchFamily="18" charset="0"/>
                                <a:cs typeface="Calibri" panose="020F0502020204030204"/>
                              </a:rPr>
                            </m:ctrlPr>
                          </m:funcPr>
                          <m:fName>
                            <m:sSup>
                              <m:sSupPr>
                                <m:ctrlPr>
                                  <a:rPr lang="en-US" sz="2400" i="1">
                                    <a:solidFill>
                                      <a:prstClr val="black"/>
                                    </a:solidFill>
                                    <a:latin typeface="Cambria Math" panose="02040503050406030204" pitchFamily="18" charset="0"/>
                                    <a:cs typeface="Calibri" panose="020F0502020204030204"/>
                                  </a:rPr>
                                </m:ctrlPr>
                              </m:sSupPr>
                              <m:e>
                                <m:r>
                                  <m:rPr>
                                    <m:sty m:val="p"/>
                                  </m:rPr>
                                  <a:rPr lang="en-US" sz="2400">
                                    <a:solidFill>
                                      <a:prstClr val="black"/>
                                    </a:solidFill>
                                    <a:latin typeface="Cambria Math" panose="02040503050406030204" pitchFamily="18" charset="0"/>
                                    <a:cs typeface="Calibri" panose="020F0502020204030204"/>
                                  </a:rPr>
                                  <m:t>log</m:t>
                                </m:r>
                              </m:e>
                              <m:sup>
                                <m:r>
                                  <a:rPr lang="en-US" sz="2400" i="1">
                                    <a:solidFill>
                                      <a:prstClr val="black"/>
                                    </a:solidFill>
                                    <a:latin typeface="Cambria Math" panose="02040503050406030204" pitchFamily="18" charset="0"/>
                                    <a:cs typeface="Calibri" panose="020F0502020204030204"/>
                                  </a:rPr>
                                  <m:t>2 </m:t>
                                </m:r>
                              </m:sup>
                            </m:sSup>
                          </m:fName>
                          <m:e>
                            <m:r>
                              <a:rPr lang="en-US" sz="2400" i="1">
                                <a:solidFill>
                                  <a:prstClr val="black"/>
                                </a:solidFill>
                                <a:latin typeface="Cambria Math" panose="02040503050406030204" pitchFamily="18" charset="0"/>
                                <a:cs typeface="Calibri" panose="020F0502020204030204"/>
                              </a:rPr>
                              <m:t>𝑠</m:t>
                            </m:r>
                          </m:e>
                        </m:func>
                      </m:den>
                    </m:f>
                    <m:r>
                      <a:rPr lang="en-US" sz="2400" i="1">
                        <a:solidFill>
                          <a:prstClr val="black"/>
                        </a:solidFill>
                        <a:latin typeface="Cambria Math" panose="02040503050406030204" pitchFamily="18" charset="0"/>
                        <a:cs typeface="Calibri" panose="020F0502020204030204"/>
                      </a:rPr>
                      <m:t>𝑚𝑎𝑥</m:t>
                    </m:r>
                    <m:d>
                      <m:dPr>
                        <m:begChr m:val="{"/>
                        <m:endChr m:val="}"/>
                        <m:ctrlPr>
                          <a:rPr lang="en-US" sz="2400" i="1">
                            <a:solidFill>
                              <a:prstClr val="black"/>
                            </a:solidFill>
                            <a:latin typeface="Cambria Math" panose="02040503050406030204" pitchFamily="18" charset="0"/>
                            <a:cs typeface="Calibri" panose="020F0502020204030204"/>
                          </a:rPr>
                        </m:ctrlPr>
                      </m:dPr>
                      <m:e>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𝑘</m:t>
                            </m:r>
                          </m:den>
                        </m:f>
                        <m:r>
                          <a:rPr lang="en-US" sz="2400" i="1">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ad>
                              <m:radPr>
                                <m:degHide m:val="on"/>
                                <m:ctrlPr>
                                  <a:rPr lang="en-US" sz="2400" i="1" dirty="0">
                                    <a:latin typeface="Cambria Math" panose="02040503050406030204" pitchFamily="18" charset="0"/>
                                  </a:rPr>
                                </m:ctrlPr>
                              </m:radPr>
                              <m:deg/>
                              <m:e>
                                <m:r>
                                  <a:rPr lang="en-US" sz="2400" i="1" dirty="0">
                                    <a:latin typeface="Cambria Math" panose="02040503050406030204" pitchFamily="18" charset="0"/>
                                  </a:rPr>
                                  <m:t>𝑠</m:t>
                                </m:r>
                              </m:e>
                            </m:rad>
                            <m:r>
                              <m:rPr>
                                <m:nor/>
                              </m:rPr>
                              <a:rPr lang="en-US" sz="2400"/>
                              <m:t> </m:t>
                            </m:r>
                          </m:den>
                        </m:f>
                      </m:e>
                    </m:d>
                  </m:oMath>
                </a14:m>
                <a:endParaRPr lang="en-US" sz="2400" dirty="0"/>
              </a:p>
              <a:p>
                <a:pPr>
                  <a:lnSpc>
                    <a:spcPct val="120000"/>
                  </a:lnSpc>
                </a:pPr>
                <a:r>
                  <a:rPr lang="en-US" sz="2400" b="1" dirty="0"/>
                  <a:t>Simulation results: </a:t>
                </a:r>
                <a:r>
                  <a:rPr lang="en-US" sz="2400" dirty="0"/>
                  <a:t>Provide simulation results of proposed scheduler</a:t>
                </a:r>
              </a:p>
            </p:txBody>
          </p:sp>
        </mc:Choice>
        <mc:Fallback xmlns="">
          <p:sp>
            <p:nvSpPr>
              <p:cNvPr id="3" name="Content Placeholder 2">
                <a:extLst>
                  <a:ext uri="{FF2B5EF4-FFF2-40B4-BE49-F238E27FC236}">
                    <a16:creationId xmlns:a16="http://schemas.microsoft.com/office/drawing/2014/main" id="{0E721F51-C63A-9D4E-870A-4E3D8174685A}"/>
                  </a:ext>
                </a:extLst>
              </p:cNvPr>
              <p:cNvSpPr>
                <a:spLocks noGrp="1" noRot="1" noChangeAspect="1" noMove="1" noResize="1" noEditPoints="1" noAdjustHandles="1" noChangeArrowheads="1" noChangeShapeType="1" noTextEdit="1"/>
              </p:cNvSpPr>
              <p:nvPr>
                <p:ph idx="1"/>
              </p:nvPr>
            </p:nvSpPr>
            <p:spPr>
              <a:xfrm>
                <a:off x="838200" y="1516700"/>
                <a:ext cx="10515600" cy="3597741"/>
              </a:xfrm>
              <a:blipFill>
                <a:blip r:embed="rId3"/>
                <a:stretch>
                  <a:fillRect l="-724" t="-1053" r="-844" b="-63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CA6F65B-6BB4-B346-9682-D1820DD61B5A}"/>
              </a:ext>
            </a:extLst>
          </p:cNvPr>
          <p:cNvSpPr>
            <a:spLocks noGrp="1"/>
          </p:cNvSpPr>
          <p:nvPr>
            <p:ph type="sldNum" sz="quarter" idx="12"/>
          </p:nvPr>
        </p:nvSpPr>
        <p:spPr/>
        <p:txBody>
          <a:bodyPr/>
          <a:lstStyle/>
          <a:p>
            <a:fld id="{330EA680-D336-4FF7-8B7A-9848BB0A1C32}" type="slidenum">
              <a:rPr lang="en-US" smtClean="0"/>
              <a:pPr/>
              <a:t>13</a:t>
            </a:fld>
            <a:endParaRPr lang="en-US" dirty="0"/>
          </a:p>
        </p:txBody>
      </p:sp>
      <p:sp>
        <p:nvSpPr>
          <p:cNvPr id="6" name="TextBox 5">
            <a:extLst>
              <a:ext uri="{FF2B5EF4-FFF2-40B4-BE49-F238E27FC236}">
                <a16:creationId xmlns:a16="http://schemas.microsoft.com/office/drawing/2014/main" id="{183A2CE8-6636-344D-9E6B-4305803B2CF9}"/>
              </a:ext>
            </a:extLst>
          </p:cNvPr>
          <p:cNvSpPr txBox="1"/>
          <p:nvPr/>
        </p:nvSpPr>
        <p:spPr>
          <a:xfrm>
            <a:off x="4825052" y="5534561"/>
            <a:ext cx="5786120" cy="1323439"/>
          </a:xfrm>
          <a:prstGeom prst="rect">
            <a:avLst/>
          </a:prstGeom>
          <a:noFill/>
          <a:ln>
            <a:solidFill>
              <a:schemeClr val="accent2">
                <a:lumMod val="75000"/>
              </a:schemeClr>
            </a:solidFill>
          </a:ln>
        </p:spPr>
        <p:txBody>
          <a:bodyPr wrap="square" rtlCol="0">
            <a:spAutoFit/>
          </a:bodyPr>
          <a:lstStyle/>
          <a:p>
            <a:r>
              <a:rPr lang="en-US" sz="2000" i="1" dirty="0">
                <a:solidFill>
                  <a:srgbClr val="7030A0"/>
                </a:solidFill>
                <a:latin typeface="Calisto MT" panose="02040603050505030304" pitchFamily="18" charset="77"/>
              </a:rPr>
              <a:t>s: </a:t>
            </a:r>
            <a:r>
              <a:rPr lang="en-US" sz="2000" i="1" dirty="0">
                <a:solidFill>
                  <a:srgbClr val="7030A0"/>
                </a:solidFill>
                <a:latin typeface="Calisto MT" panose="02040603050505030304" pitchFamily="18" charset="77"/>
                <a:sym typeface="Wingdings" pitchFamily="2" charset="2"/>
              </a:rPr>
              <a:t>total number of shards</a:t>
            </a:r>
          </a:p>
          <a:p>
            <a:r>
              <a:rPr lang="en-US" sz="2000" i="1" dirty="0">
                <a:solidFill>
                  <a:srgbClr val="7030A0"/>
                </a:solidFill>
                <a:latin typeface="Calisto MT" panose="02040603050505030304" pitchFamily="18" charset="77"/>
                <a:sym typeface="Wingdings" pitchFamily="2" charset="2"/>
              </a:rPr>
              <a:t>k: max. no. of shards accessed by each transaction</a:t>
            </a:r>
          </a:p>
          <a:p>
            <a:r>
              <a:rPr lang="en-US" sz="2000" i="1" dirty="0">
                <a:solidFill>
                  <a:srgbClr val="7030A0"/>
                </a:solidFill>
                <a:latin typeface="Calisto MT" panose="02040603050505030304" pitchFamily="18" charset="77"/>
                <a:sym typeface="Wingdings" pitchFamily="2" charset="2"/>
              </a:rPr>
              <a:t>c: some positive constant</a:t>
            </a:r>
          </a:p>
          <a:p>
            <a:r>
              <a:rPr lang="en-US" sz="2000" i="1" dirty="0">
                <a:solidFill>
                  <a:srgbClr val="7030A0"/>
                </a:solidFill>
                <a:latin typeface="Calisto MT" panose="02040603050505030304" pitchFamily="18" charset="77"/>
                <a:sym typeface="Wingdings" pitchFamily="2" charset="2"/>
              </a:rPr>
              <a:t>d: worst distance of any transaction to the shards it access</a:t>
            </a:r>
            <a:endParaRPr lang="en-US" sz="2000" i="1" dirty="0">
              <a:solidFill>
                <a:srgbClr val="7030A0"/>
              </a:solidFill>
              <a:latin typeface="Calisto MT" panose="02040603050505030304" pitchFamily="18" charset="77"/>
            </a:endParaRPr>
          </a:p>
        </p:txBody>
      </p:sp>
    </p:spTree>
    <p:extLst>
      <p:ext uri="{BB962C8B-B14F-4D97-AF65-F5344CB8AC3E}">
        <p14:creationId xmlns:p14="http://schemas.microsoft.com/office/powerpoint/2010/main" val="218286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67C7C3-E834-FA45-A4E2-C9DE9A5426D5}"/>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Related Works</a:t>
            </a:r>
          </a:p>
          <a:p>
            <a:pPr marL="0" indent="0" algn="ctr">
              <a:buNone/>
            </a:pPr>
            <a:endParaRPr lang="en-US" dirty="0"/>
          </a:p>
        </p:txBody>
      </p:sp>
      <p:sp>
        <p:nvSpPr>
          <p:cNvPr id="5" name="Slide Number Placeholder 4">
            <a:extLst>
              <a:ext uri="{FF2B5EF4-FFF2-40B4-BE49-F238E27FC236}">
                <a16:creationId xmlns:a16="http://schemas.microsoft.com/office/drawing/2014/main" id="{0AE95A43-4076-0E42-888A-93890F413AF7}"/>
              </a:ext>
            </a:extLst>
          </p:cNvPr>
          <p:cNvSpPr>
            <a:spLocks noGrp="1"/>
          </p:cNvSpPr>
          <p:nvPr>
            <p:ph type="sldNum" sz="quarter" idx="12"/>
          </p:nvPr>
        </p:nvSpPr>
        <p:spPr/>
        <p:txBody>
          <a:bodyPr/>
          <a:lstStyle/>
          <a:p>
            <a:fld id="{330EA680-D336-4FF7-8B7A-9848BB0A1C32}" type="slidenum">
              <a:rPr lang="en-US" smtClean="0"/>
              <a:pPr/>
              <a:t>14</a:t>
            </a:fld>
            <a:endParaRPr lang="en-US" dirty="0"/>
          </a:p>
        </p:txBody>
      </p:sp>
    </p:spTree>
    <p:extLst>
      <p:ext uri="{BB962C8B-B14F-4D97-AF65-F5344CB8AC3E}">
        <p14:creationId xmlns:p14="http://schemas.microsoft.com/office/powerpoint/2010/main" val="1184864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F4C9-D557-2506-9E52-D28E13ABAA7F}"/>
              </a:ext>
            </a:extLst>
          </p:cNvPr>
          <p:cNvSpPr>
            <a:spLocks noGrp="1"/>
          </p:cNvSpPr>
          <p:nvPr>
            <p:ph type="title"/>
          </p:nvPr>
        </p:nvSpPr>
        <p:spPr/>
        <p:txBody>
          <a:bodyPr/>
          <a:lstStyle/>
          <a:p>
            <a:pPr algn="ctr"/>
            <a:r>
              <a:rPr lang="en-US" b="1" dirty="0">
                <a:cs typeface="Calibri Light"/>
              </a:rPr>
              <a:t>Related Works</a:t>
            </a:r>
          </a:p>
        </p:txBody>
      </p:sp>
      <p:sp>
        <p:nvSpPr>
          <p:cNvPr id="3" name="Content Placeholder 2">
            <a:extLst>
              <a:ext uri="{FF2B5EF4-FFF2-40B4-BE49-F238E27FC236}">
                <a16:creationId xmlns:a16="http://schemas.microsoft.com/office/drawing/2014/main" id="{18BDABEB-ACEB-A87D-52FE-8B8BD762E9D9}"/>
              </a:ext>
            </a:extLst>
          </p:cNvPr>
          <p:cNvSpPr>
            <a:spLocks noGrp="1"/>
          </p:cNvSpPr>
          <p:nvPr>
            <p:ph idx="1"/>
          </p:nvPr>
        </p:nvSpPr>
        <p:spPr>
          <a:xfrm>
            <a:off x="838200" y="1619568"/>
            <a:ext cx="10515600" cy="3727347"/>
          </a:xfrm>
        </p:spPr>
        <p:txBody>
          <a:bodyPr vert="horz" lIns="91440" tIns="45720" rIns="91440" bIns="45720" rtlCol="0" anchor="t">
            <a:normAutofit/>
          </a:bodyPr>
          <a:lstStyle/>
          <a:p>
            <a:pPr>
              <a:lnSpc>
                <a:spcPct val="150000"/>
              </a:lnSpc>
            </a:pPr>
            <a:r>
              <a:rPr lang="en-US" sz="2400" dirty="0">
                <a:latin typeface="Garamond"/>
                <a:cs typeface="Calibri" panose="020F0502020204030204"/>
              </a:rPr>
              <a:t>No prior study in the stability analysis of blockchain sharding systems</a:t>
            </a:r>
            <a:endParaRPr lang="en-US" sz="2400" dirty="0">
              <a:latin typeface="Garamond"/>
              <a:ea typeface="+mn-lt"/>
              <a:cs typeface="+mn-lt"/>
            </a:endParaRPr>
          </a:p>
          <a:p>
            <a:pPr>
              <a:lnSpc>
                <a:spcPct val="150000"/>
              </a:lnSpc>
            </a:pPr>
            <a:r>
              <a:rPr lang="en-US" sz="2400" dirty="0">
                <a:latin typeface="Garamond"/>
                <a:ea typeface="+mn-lt"/>
                <a:cs typeface="+mn-lt"/>
              </a:rPr>
              <a:t>Prior works in Transactional Memory [1] but cannot directly apply to blockchain sharding</a:t>
            </a:r>
            <a:endParaRPr lang="en-US" sz="2400" dirty="0">
              <a:ea typeface="+mn-lt"/>
              <a:cs typeface="+mn-lt"/>
            </a:endParaRPr>
          </a:p>
          <a:p>
            <a:pPr>
              <a:lnSpc>
                <a:spcPct val="150000"/>
              </a:lnSpc>
            </a:pPr>
            <a:r>
              <a:rPr lang="en-US" sz="2400" dirty="0">
                <a:ea typeface="+mn-lt"/>
                <a:cs typeface="+mn-lt"/>
              </a:rPr>
              <a:t>Related works in adversarial queuing[2] provide stability analysis in routing and broadcasting algorithms</a:t>
            </a:r>
          </a:p>
        </p:txBody>
      </p:sp>
      <p:sp>
        <p:nvSpPr>
          <p:cNvPr id="5" name="Slide Number Placeholder 4">
            <a:extLst>
              <a:ext uri="{FF2B5EF4-FFF2-40B4-BE49-F238E27FC236}">
                <a16:creationId xmlns:a16="http://schemas.microsoft.com/office/drawing/2014/main" id="{241D7D56-B1F7-F347-96DA-3751BFEE0372}"/>
              </a:ext>
            </a:extLst>
          </p:cNvPr>
          <p:cNvSpPr>
            <a:spLocks noGrp="1"/>
          </p:cNvSpPr>
          <p:nvPr>
            <p:ph type="sldNum" sz="quarter" idx="12"/>
          </p:nvPr>
        </p:nvSpPr>
        <p:spPr/>
        <p:txBody>
          <a:bodyPr/>
          <a:lstStyle/>
          <a:p>
            <a:fld id="{330EA680-D336-4FF7-8B7A-9848BB0A1C32}" type="slidenum">
              <a:rPr lang="en-US" smtClean="0"/>
              <a:pPr/>
              <a:t>15</a:t>
            </a:fld>
            <a:endParaRPr lang="en-US" dirty="0"/>
          </a:p>
        </p:txBody>
      </p:sp>
      <p:sp>
        <p:nvSpPr>
          <p:cNvPr id="4" name="TextBox 3">
            <a:extLst>
              <a:ext uri="{FF2B5EF4-FFF2-40B4-BE49-F238E27FC236}">
                <a16:creationId xmlns:a16="http://schemas.microsoft.com/office/drawing/2014/main" id="{9BD16DAA-41F0-3B4C-9D92-13DB3F3F727E}"/>
              </a:ext>
            </a:extLst>
          </p:cNvPr>
          <p:cNvSpPr txBox="1"/>
          <p:nvPr/>
        </p:nvSpPr>
        <p:spPr>
          <a:xfrm>
            <a:off x="247973" y="5548393"/>
            <a:ext cx="11105827" cy="1200329"/>
          </a:xfrm>
          <a:prstGeom prst="rect">
            <a:avLst/>
          </a:prstGeom>
          <a:noFill/>
        </p:spPr>
        <p:txBody>
          <a:bodyPr wrap="square" rtlCol="0">
            <a:spAutoFit/>
          </a:bodyPr>
          <a:lstStyle/>
          <a:p>
            <a:r>
              <a:rPr lang="en-US" dirty="0">
                <a:latin typeface="Garamond" panose="02020404030301010803" pitchFamily="18" charset="0"/>
              </a:rPr>
              <a:t>[1] Costas Busch, Bogdan S </a:t>
            </a:r>
            <a:r>
              <a:rPr lang="en-US" dirty="0" err="1">
                <a:latin typeface="Garamond" panose="02020404030301010803" pitchFamily="18" charset="0"/>
              </a:rPr>
              <a:t>Chlebus</a:t>
            </a:r>
            <a:r>
              <a:rPr lang="en-US" dirty="0">
                <a:latin typeface="Garamond" panose="02020404030301010803" pitchFamily="18" charset="0"/>
              </a:rPr>
              <a:t>, Dariusz R Kowalski, and Pavan Poudel. Stable Scheduling in Transactional Memory. In Algorithms and Complexity: CIAC 2023, 2023</a:t>
            </a:r>
          </a:p>
          <a:p>
            <a:r>
              <a:rPr lang="en-US" dirty="0">
                <a:latin typeface="Garamond" panose="02020404030301010803" pitchFamily="18" charset="0"/>
              </a:rPr>
              <a:t>[2] Allan Borodin, Jon Kleinberg, Prabhakar Raghavan, Madhu Sudan, and David P Williamson. Adversarial queuing theory. Journal of the ACM (JACM), 2001</a:t>
            </a:r>
          </a:p>
        </p:txBody>
      </p:sp>
    </p:spTree>
    <p:extLst>
      <p:ext uri="{BB962C8B-B14F-4D97-AF65-F5344CB8AC3E}">
        <p14:creationId xmlns:p14="http://schemas.microsoft.com/office/powerpoint/2010/main" val="401304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EC22F1-A874-C146-B6CF-D9198570E7FA}"/>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Our Proposed Models</a:t>
            </a:r>
          </a:p>
          <a:p>
            <a:pPr marL="0" indent="0" algn="ctr">
              <a:buNone/>
            </a:pPr>
            <a:endParaRPr lang="en-US" dirty="0"/>
          </a:p>
        </p:txBody>
      </p:sp>
      <p:sp>
        <p:nvSpPr>
          <p:cNvPr id="5" name="Slide Number Placeholder 4">
            <a:extLst>
              <a:ext uri="{FF2B5EF4-FFF2-40B4-BE49-F238E27FC236}">
                <a16:creationId xmlns:a16="http://schemas.microsoft.com/office/drawing/2014/main" id="{CDAF888E-6050-3C42-A8F2-028938AB67D0}"/>
              </a:ext>
            </a:extLst>
          </p:cNvPr>
          <p:cNvSpPr>
            <a:spLocks noGrp="1"/>
          </p:cNvSpPr>
          <p:nvPr>
            <p:ph type="sldNum" sz="quarter" idx="12"/>
          </p:nvPr>
        </p:nvSpPr>
        <p:spPr/>
        <p:txBody>
          <a:bodyPr/>
          <a:lstStyle/>
          <a:p>
            <a:fld id="{330EA680-D336-4FF7-8B7A-9848BB0A1C32}" type="slidenum">
              <a:rPr lang="en-US" smtClean="0"/>
              <a:pPr/>
              <a:t>16</a:t>
            </a:fld>
            <a:endParaRPr lang="en-US" dirty="0"/>
          </a:p>
        </p:txBody>
      </p:sp>
    </p:spTree>
    <p:extLst>
      <p:ext uri="{BB962C8B-B14F-4D97-AF65-F5344CB8AC3E}">
        <p14:creationId xmlns:p14="http://schemas.microsoft.com/office/powerpoint/2010/main" val="300603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D8BD-194A-845D-40B3-5D6FB228EAC2}"/>
              </a:ext>
            </a:extLst>
          </p:cNvPr>
          <p:cNvSpPr>
            <a:spLocks noGrp="1"/>
          </p:cNvSpPr>
          <p:nvPr>
            <p:ph type="title"/>
          </p:nvPr>
        </p:nvSpPr>
        <p:spPr>
          <a:xfrm>
            <a:off x="668867" y="241088"/>
            <a:ext cx="11171766" cy="1325563"/>
          </a:xfrm>
        </p:spPr>
        <p:txBody>
          <a:bodyPr/>
          <a:lstStyle/>
          <a:p>
            <a:pPr algn="ctr"/>
            <a:r>
              <a:rPr lang="en-US" dirty="0">
                <a:latin typeface="Calisto MT"/>
                <a:cs typeface="Calibri Light"/>
              </a:rPr>
              <a:t>Proposed Models (Schedulers)</a:t>
            </a:r>
            <a:endParaRPr lang="en-US" sz="2800" b="0" dirty="0">
              <a:latin typeface="Calisto MT"/>
              <a:cs typeface="Calibri Light"/>
            </a:endParaRPr>
          </a:p>
        </p:txBody>
      </p:sp>
      <p:sp>
        <p:nvSpPr>
          <p:cNvPr id="3" name="Content Placeholder 2">
            <a:extLst>
              <a:ext uri="{FF2B5EF4-FFF2-40B4-BE49-F238E27FC236}">
                <a16:creationId xmlns:a16="http://schemas.microsoft.com/office/drawing/2014/main" id="{E3B4BCFF-FDCA-152C-6C46-EDDDB1D60D3A}"/>
              </a:ext>
            </a:extLst>
          </p:cNvPr>
          <p:cNvSpPr>
            <a:spLocks noGrp="1"/>
          </p:cNvSpPr>
          <p:nvPr>
            <p:ph idx="1"/>
          </p:nvPr>
        </p:nvSpPr>
        <p:spPr>
          <a:xfrm>
            <a:off x="182033" y="1441873"/>
            <a:ext cx="8240184" cy="4713923"/>
          </a:xfrm>
        </p:spPr>
        <p:txBody>
          <a:bodyPr vert="horz" lIns="91440" tIns="45720" rIns="91440" bIns="45720" rtlCol="0" anchor="t">
            <a:normAutofit/>
          </a:bodyPr>
          <a:lstStyle/>
          <a:p>
            <a:pPr fontAlgn="base">
              <a:lnSpc>
                <a:spcPct val="120000"/>
              </a:lnSpc>
            </a:pPr>
            <a:r>
              <a:rPr lang="en-US" sz="2400" b="1" dirty="0"/>
              <a:t>Basic Scheduler</a:t>
            </a:r>
          </a:p>
          <a:p>
            <a:pPr lvl="1" fontAlgn="base">
              <a:lnSpc>
                <a:spcPct val="120000"/>
              </a:lnSpc>
            </a:pPr>
            <a:r>
              <a:rPr lang="en-US" sz="2000" dirty="0"/>
              <a:t>Shards are in </a:t>
            </a:r>
            <a:r>
              <a:rPr lang="en-US" sz="2000" b="1" dirty="0"/>
              <a:t>uniform communication </a:t>
            </a:r>
            <a:r>
              <a:rPr lang="en-US" sz="2000" dirty="0"/>
              <a:t>model</a:t>
            </a:r>
            <a:r>
              <a:rPr lang="en-US" sz="2000" b="1" dirty="0"/>
              <a:t>:</a:t>
            </a:r>
            <a:endParaRPr lang="en-US" dirty="0"/>
          </a:p>
          <a:p>
            <a:pPr lvl="2" fontAlgn="base">
              <a:lnSpc>
                <a:spcPct val="120000"/>
              </a:lnSpc>
            </a:pPr>
            <a:r>
              <a:rPr lang="en-US" dirty="0"/>
              <a:t>Any two shards are at a unit distance away</a:t>
            </a:r>
          </a:p>
          <a:p>
            <a:pPr marL="914400" lvl="2" indent="0">
              <a:lnSpc>
                <a:spcPct val="120000"/>
              </a:lnSpc>
              <a:buNone/>
            </a:pPr>
            <a:endParaRPr lang="en-US" dirty="0">
              <a:latin typeface="Garamond"/>
              <a:ea typeface="+mn-lt"/>
              <a:cs typeface="+mn-lt"/>
            </a:endParaRPr>
          </a:p>
          <a:p>
            <a:pPr fontAlgn="base">
              <a:lnSpc>
                <a:spcPct val="120000"/>
              </a:lnSpc>
            </a:pPr>
            <a:r>
              <a:rPr lang="en-US" sz="2400" b="1" dirty="0">
                <a:ea typeface="+mn-lt"/>
                <a:cs typeface="+mn-lt"/>
              </a:rPr>
              <a:t>Distributed Scheduler</a:t>
            </a:r>
          </a:p>
          <a:p>
            <a:pPr lvl="1" fontAlgn="base">
              <a:lnSpc>
                <a:spcPct val="120000"/>
              </a:lnSpc>
            </a:pPr>
            <a:r>
              <a:rPr lang="en-US" sz="2000" dirty="0">
                <a:ea typeface="+mn-lt"/>
                <a:cs typeface="+mn-lt"/>
              </a:rPr>
              <a:t>Shards are in </a:t>
            </a:r>
            <a:r>
              <a:rPr lang="en-US" sz="2000" b="1" dirty="0">
                <a:ea typeface="+mn-lt"/>
                <a:cs typeface="+mn-lt"/>
              </a:rPr>
              <a:t>non-uniform communication </a:t>
            </a:r>
            <a:r>
              <a:rPr lang="en-US" dirty="0">
                <a:ea typeface="+mn-lt"/>
                <a:cs typeface="+mn-lt"/>
              </a:rPr>
              <a:t>model:</a:t>
            </a:r>
          </a:p>
          <a:p>
            <a:pPr lvl="2" fontAlgn="base">
              <a:lnSpc>
                <a:spcPct val="120000"/>
              </a:lnSpc>
            </a:pPr>
            <a:r>
              <a:rPr lang="en-US" dirty="0">
                <a:ea typeface="+mn-lt"/>
                <a:cs typeface="+mn-lt"/>
              </a:rPr>
              <a:t>Distance between any two shards ranges from 1 to </a:t>
            </a:r>
            <a:r>
              <a:rPr lang="en-US" i="1" dirty="0">
                <a:ea typeface="+mn-lt"/>
                <a:cs typeface="+mn-lt"/>
              </a:rPr>
              <a:t>d</a:t>
            </a:r>
            <a:r>
              <a:rPr lang="en-US" dirty="0">
                <a:ea typeface="+mn-lt"/>
                <a:cs typeface="+mn-lt"/>
              </a:rPr>
              <a:t>,</a:t>
            </a:r>
          </a:p>
          <a:p>
            <a:pPr marL="914400" lvl="2" indent="0" fontAlgn="base">
              <a:lnSpc>
                <a:spcPct val="120000"/>
              </a:lnSpc>
              <a:buNone/>
            </a:pPr>
            <a:r>
              <a:rPr lang="en-US" dirty="0">
                <a:ea typeface="+mn-lt"/>
                <a:cs typeface="+mn-lt"/>
              </a:rPr>
              <a:t>    where </a:t>
            </a:r>
            <a:r>
              <a:rPr lang="en-US" i="1" dirty="0">
                <a:ea typeface="+mn-lt"/>
                <a:cs typeface="+mn-lt"/>
              </a:rPr>
              <a:t>d</a:t>
            </a:r>
            <a:r>
              <a:rPr lang="en-US" dirty="0">
                <a:ea typeface="+mn-lt"/>
                <a:cs typeface="+mn-lt"/>
              </a:rPr>
              <a:t> is diameter of shard graph</a:t>
            </a:r>
          </a:p>
        </p:txBody>
      </p:sp>
      <p:pic>
        <p:nvPicPr>
          <p:cNvPr id="7" name="Picture 6" descr="A diagram of a number&#10;&#10;Description automatically generated">
            <a:extLst>
              <a:ext uri="{FF2B5EF4-FFF2-40B4-BE49-F238E27FC236}">
                <a16:creationId xmlns:a16="http://schemas.microsoft.com/office/drawing/2014/main" id="{BB2CC3A5-5E6E-1318-9CF2-2DEEF748B6DF}"/>
              </a:ext>
            </a:extLst>
          </p:cNvPr>
          <p:cNvPicPr>
            <a:picLocks noChangeAspect="1"/>
          </p:cNvPicPr>
          <p:nvPr/>
        </p:nvPicPr>
        <p:blipFill>
          <a:blip r:embed="rId3"/>
          <a:stretch>
            <a:fillRect/>
          </a:stretch>
        </p:blipFill>
        <p:spPr>
          <a:xfrm>
            <a:off x="7916333" y="3818626"/>
            <a:ext cx="3799417" cy="1507962"/>
          </a:xfrm>
          <a:prstGeom prst="rect">
            <a:avLst/>
          </a:prstGeom>
        </p:spPr>
      </p:pic>
      <p:pic>
        <p:nvPicPr>
          <p:cNvPr id="8" name="Picture 7">
            <a:extLst>
              <a:ext uri="{FF2B5EF4-FFF2-40B4-BE49-F238E27FC236}">
                <a16:creationId xmlns:a16="http://schemas.microsoft.com/office/drawing/2014/main" id="{F2D350D8-6116-7BE6-2EBD-906B3712A727}"/>
              </a:ext>
            </a:extLst>
          </p:cNvPr>
          <p:cNvPicPr>
            <a:picLocks noChangeAspect="1"/>
          </p:cNvPicPr>
          <p:nvPr/>
        </p:nvPicPr>
        <p:blipFill>
          <a:blip r:embed="rId4"/>
          <a:stretch>
            <a:fillRect/>
          </a:stretch>
        </p:blipFill>
        <p:spPr>
          <a:xfrm>
            <a:off x="8320166" y="1369481"/>
            <a:ext cx="2282668" cy="1987551"/>
          </a:xfrm>
          <a:prstGeom prst="rect">
            <a:avLst/>
          </a:prstGeom>
        </p:spPr>
      </p:pic>
      <p:sp>
        <p:nvSpPr>
          <p:cNvPr id="5" name="Slide Number Placeholder 4">
            <a:extLst>
              <a:ext uri="{FF2B5EF4-FFF2-40B4-BE49-F238E27FC236}">
                <a16:creationId xmlns:a16="http://schemas.microsoft.com/office/drawing/2014/main" id="{4381189B-9206-B54A-9A4A-0B350D19937B}"/>
              </a:ext>
            </a:extLst>
          </p:cNvPr>
          <p:cNvSpPr>
            <a:spLocks noGrp="1"/>
          </p:cNvSpPr>
          <p:nvPr>
            <p:ph type="sldNum" sz="quarter" idx="12"/>
          </p:nvPr>
        </p:nvSpPr>
        <p:spPr/>
        <p:txBody>
          <a:bodyPr/>
          <a:lstStyle/>
          <a:p>
            <a:fld id="{330EA680-D336-4FF7-8B7A-9848BB0A1C32}" type="slidenum">
              <a:rPr lang="en-US" smtClean="0"/>
              <a:pPr/>
              <a:t>17</a:t>
            </a:fld>
            <a:endParaRPr lang="en-US" dirty="0"/>
          </a:p>
        </p:txBody>
      </p:sp>
    </p:spTree>
    <p:extLst>
      <p:ext uri="{BB962C8B-B14F-4D97-AF65-F5344CB8AC3E}">
        <p14:creationId xmlns:p14="http://schemas.microsoft.com/office/powerpoint/2010/main" val="3668939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3A9E-4775-1549-8A01-1CEE7D8DF499}"/>
              </a:ext>
            </a:extLst>
          </p:cNvPr>
          <p:cNvSpPr>
            <a:spLocks noGrp="1"/>
          </p:cNvSpPr>
          <p:nvPr>
            <p:ph type="title"/>
          </p:nvPr>
        </p:nvSpPr>
        <p:spPr>
          <a:xfrm>
            <a:off x="192616" y="145838"/>
            <a:ext cx="11531297" cy="1325563"/>
          </a:xfrm>
        </p:spPr>
        <p:txBody>
          <a:bodyPr/>
          <a:lstStyle/>
          <a:p>
            <a:pPr algn="ctr"/>
            <a:r>
              <a:rPr lang="en-US" dirty="0"/>
              <a:t>Basic Scheduler</a:t>
            </a:r>
          </a:p>
        </p:txBody>
      </p:sp>
      <p:sp>
        <p:nvSpPr>
          <p:cNvPr id="3" name="Content Placeholder 2">
            <a:extLst>
              <a:ext uri="{FF2B5EF4-FFF2-40B4-BE49-F238E27FC236}">
                <a16:creationId xmlns:a16="http://schemas.microsoft.com/office/drawing/2014/main" id="{366CB881-8F75-D44C-97EC-D65343ECE55C}"/>
              </a:ext>
            </a:extLst>
          </p:cNvPr>
          <p:cNvSpPr>
            <a:spLocks noGrp="1"/>
          </p:cNvSpPr>
          <p:nvPr>
            <p:ph idx="1"/>
          </p:nvPr>
        </p:nvSpPr>
        <p:spPr>
          <a:xfrm>
            <a:off x="935060" y="5213348"/>
            <a:ext cx="10418740" cy="1325564"/>
          </a:xfrm>
        </p:spPr>
        <p:txBody>
          <a:bodyPr>
            <a:noAutofit/>
          </a:bodyPr>
          <a:lstStyle/>
          <a:p>
            <a:pPr marL="0" indent="0">
              <a:lnSpc>
                <a:spcPct val="100000"/>
              </a:lnSpc>
              <a:buNone/>
            </a:pPr>
            <a:endParaRPr lang="en-US" sz="2000" i="1" dirty="0">
              <a:latin typeface="Cambria Math" panose="02040503050406030204" pitchFamily="18" charset="0"/>
            </a:endParaRPr>
          </a:p>
          <a:p>
            <a:pPr>
              <a:lnSpc>
                <a:spcPct val="100000"/>
              </a:lnSpc>
            </a:pPr>
            <a:r>
              <a:rPr lang="en-US" sz="2400" dirty="0"/>
              <a:t>One of the shard is a leader, which determines schedule of transactions by coloring</a:t>
            </a:r>
            <a:endParaRPr lang="en-US" sz="2400" i="1" dirty="0"/>
          </a:p>
        </p:txBody>
      </p:sp>
      <p:pic>
        <p:nvPicPr>
          <p:cNvPr id="7" name="Picture 6" descr="A diagram of a leader&#10;&#10;Description automatically generated">
            <a:extLst>
              <a:ext uri="{FF2B5EF4-FFF2-40B4-BE49-F238E27FC236}">
                <a16:creationId xmlns:a16="http://schemas.microsoft.com/office/drawing/2014/main" id="{67F7FCDB-7E15-D302-EF9A-D9D6E10CB6BE}"/>
              </a:ext>
            </a:extLst>
          </p:cNvPr>
          <p:cNvPicPr>
            <a:picLocks noChangeAspect="1"/>
          </p:cNvPicPr>
          <p:nvPr/>
        </p:nvPicPr>
        <p:blipFill>
          <a:blip r:embed="rId3"/>
          <a:stretch>
            <a:fillRect/>
          </a:stretch>
        </p:blipFill>
        <p:spPr>
          <a:xfrm>
            <a:off x="821410" y="1603793"/>
            <a:ext cx="2836190" cy="2969601"/>
          </a:xfrm>
          <a:prstGeom prst="rect">
            <a:avLst/>
          </a:prstGeom>
        </p:spPr>
      </p:pic>
      <p:sp>
        <p:nvSpPr>
          <p:cNvPr id="9" name="Slide Number Placeholder 8">
            <a:extLst>
              <a:ext uri="{FF2B5EF4-FFF2-40B4-BE49-F238E27FC236}">
                <a16:creationId xmlns:a16="http://schemas.microsoft.com/office/drawing/2014/main" id="{1C8FC99C-3E71-CB4F-AF33-0314D2B1020F}"/>
              </a:ext>
            </a:extLst>
          </p:cNvPr>
          <p:cNvSpPr>
            <a:spLocks noGrp="1"/>
          </p:cNvSpPr>
          <p:nvPr>
            <p:ph type="sldNum" sz="quarter" idx="12"/>
          </p:nvPr>
        </p:nvSpPr>
        <p:spPr/>
        <p:txBody>
          <a:bodyPr/>
          <a:lstStyle/>
          <a:p>
            <a:fld id="{330EA680-D336-4FF7-8B7A-9848BB0A1C32}" type="slidenum">
              <a:rPr lang="en-US" smtClean="0"/>
              <a:pPr/>
              <a:t>18</a:t>
            </a:fld>
            <a:endParaRPr lang="en-US" dirty="0"/>
          </a:p>
        </p:txBody>
      </p:sp>
    </p:spTree>
    <p:extLst>
      <p:ext uri="{BB962C8B-B14F-4D97-AF65-F5344CB8AC3E}">
        <p14:creationId xmlns:p14="http://schemas.microsoft.com/office/powerpoint/2010/main" val="3990896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A1F2-A8AF-3A4E-A4A2-F98C0E703A69}"/>
              </a:ext>
            </a:extLst>
          </p:cNvPr>
          <p:cNvSpPr>
            <a:spLocks noGrp="1"/>
          </p:cNvSpPr>
          <p:nvPr>
            <p:ph type="title"/>
          </p:nvPr>
        </p:nvSpPr>
        <p:spPr/>
        <p:txBody>
          <a:bodyPr/>
          <a:lstStyle/>
          <a:p>
            <a:pPr algn="ctr"/>
            <a:r>
              <a:rPr lang="en-US" dirty="0"/>
              <a:t>Overview</a:t>
            </a:r>
          </a:p>
        </p:txBody>
      </p:sp>
      <p:sp>
        <p:nvSpPr>
          <p:cNvPr id="3" name="Content Placeholder 2">
            <a:extLst>
              <a:ext uri="{FF2B5EF4-FFF2-40B4-BE49-F238E27FC236}">
                <a16:creationId xmlns:a16="http://schemas.microsoft.com/office/drawing/2014/main" id="{B4E36EEE-F3CE-4645-BAF7-C7D9E394F7BA}"/>
              </a:ext>
            </a:extLst>
          </p:cNvPr>
          <p:cNvSpPr>
            <a:spLocks noGrp="1"/>
          </p:cNvSpPr>
          <p:nvPr>
            <p:ph idx="1"/>
          </p:nvPr>
        </p:nvSpPr>
        <p:spPr/>
        <p:txBody>
          <a:bodyPr>
            <a:normAutofit/>
          </a:bodyPr>
          <a:lstStyle/>
          <a:p>
            <a:r>
              <a:rPr lang="en-US" sz="2400" dirty="0"/>
              <a:t>Research Purpose</a:t>
            </a:r>
          </a:p>
          <a:p>
            <a:r>
              <a:rPr lang="en-US" sz="2400" dirty="0"/>
              <a:t>Background</a:t>
            </a:r>
          </a:p>
          <a:p>
            <a:r>
              <a:rPr lang="en-US" sz="2400"/>
              <a:t>Related Works</a:t>
            </a:r>
            <a:endParaRPr lang="en-US" sz="2400" dirty="0"/>
          </a:p>
          <a:p>
            <a:r>
              <a:rPr lang="en-US" sz="2400" dirty="0"/>
              <a:t>Our Proposed Models</a:t>
            </a:r>
          </a:p>
          <a:p>
            <a:r>
              <a:rPr lang="en-US" sz="2400" dirty="0"/>
              <a:t>Simulation Results</a:t>
            </a:r>
          </a:p>
          <a:p>
            <a:r>
              <a:rPr lang="en-US" sz="2400" dirty="0"/>
              <a:t>Conclusion and Future Work</a:t>
            </a:r>
          </a:p>
        </p:txBody>
      </p:sp>
      <p:sp>
        <p:nvSpPr>
          <p:cNvPr id="5" name="Slide Number Placeholder 4">
            <a:extLst>
              <a:ext uri="{FF2B5EF4-FFF2-40B4-BE49-F238E27FC236}">
                <a16:creationId xmlns:a16="http://schemas.microsoft.com/office/drawing/2014/main" id="{9E525C79-D832-6C42-ABC4-D48538CA14D0}"/>
              </a:ext>
            </a:extLst>
          </p:cNvPr>
          <p:cNvSpPr>
            <a:spLocks noGrp="1"/>
          </p:cNvSpPr>
          <p:nvPr>
            <p:ph type="sldNum" sz="quarter" idx="12"/>
          </p:nvPr>
        </p:nvSpPr>
        <p:spPr/>
        <p:txBody>
          <a:bodyPr/>
          <a:lstStyle/>
          <a:p>
            <a:fld id="{330EA680-D336-4FF7-8B7A-9848BB0A1C32}" type="slidenum">
              <a:rPr lang="en-US" smtClean="0"/>
              <a:pPr/>
              <a:t>1</a:t>
            </a:fld>
            <a:endParaRPr lang="en-US" dirty="0"/>
          </a:p>
        </p:txBody>
      </p:sp>
    </p:spTree>
    <p:extLst>
      <p:ext uri="{BB962C8B-B14F-4D97-AF65-F5344CB8AC3E}">
        <p14:creationId xmlns:p14="http://schemas.microsoft.com/office/powerpoint/2010/main" val="3593903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3A9E-4775-1549-8A01-1CEE7D8DF499}"/>
              </a:ext>
            </a:extLst>
          </p:cNvPr>
          <p:cNvSpPr>
            <a:spLocks noGrp="1"/>
          </p:cNvSpPr>
          <p:nvPr>
            <p:ph type="title"/>
          </p:nvPr>
        </p:nvSpPr>
        <p:spPr>
          <a:xfrm>
            <a:off x="192616" y="145838"/>
            <a:ext cx="11531297" cy="1325563"/>
          </a:xfrm>
        </p:spPr>
        <p:txBody>
          <a:bodyPr/>
          <a:lstStyle/>
          <a:p>
            <a:pPr algn="ctr"/>
            <a:r>
              <a:rPr lang="en-US" dirty="0"/>
              <a:t>Basic Scheduler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6CB881-8F75-D44C-97EC-D65343ECE55C}"/>
                  </a:ext>
                </a:extLst>
              </p:cNvPr>
              <p:cNvSpPr>
                <a:spLocks noGrp="1"/>
              </p:cNvSpPr>
              <p:nvPr>
                <p:ph idx="1"/>
              </p:nvPr>
            </p:nvSpPr>
            <p:spPr>
              <a:xfrm>
                <a:off x="935060" y="5213348"/>
                <a:ext cx="10418740" cy="1325564"/>
              </a:xfrm>
            </p:spPr>
            <p:txBody>
              <a:bodyPr>
                <a:noAutofit/>
              </a:bodyPr>
              <a:lstStyle/>
              <a:p>
                <a:pPr marL="0" indent="0">
                  <a:lnSpc>
                    <a:spcPct val="100000"/>
                  </a:lnSpc>
                  <a:buNone/>
                </a:pPr>
                <a:endParaRPr lang="en-US" sz="2000" i="1" dirty="0">
                  <a:latin typeface="Cambria Math" panose="02040503050406030204" pitchFamily="18" charset="0"/>
                </a:endParaRPr>
              </a:p>
              <a:p>
                <a:pPr>
                  <a:lnSpc>
                    <a:spcPct val="100000"/>
                  </a:lnSpc>
                </a:pPr>
                <a:r>
                  <a:rPr lang="en-US" sz="2400" dirty="0"/>
                  <a:t>One of the shard is a leader, which determines schedule of transactions by coloring</a:t>
                </a:r>
                <a:endParaRPr lang="en-US" sz="2400" i="1" dirty="0"/>
              </a:p>
              <a:p>
                <a:pPr>
                  <a:lnSpc>
                    <a:spcPct val="100000"/>
                  </a:lnSpc>
                </a:pP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𝜌</m:t>
                    </m:r>
                    <m:r>
                      <a:rPr lang="en-US" sz="2400" i="1" dirty="0" err="1">
                        <a:latin typeface="Cambria Math" panose="02040503050406030204" pitchFamily="18" charset="0"/>
                      </a:rPr>
                      <m:t>,</m:t>
                    </m:r>
                    <m:r>
                      <a:rPr lang="en-US" sz="2400" i="1" dirty="0" err="1">
                        <a:latin typeface="Cambria Math" panose="02040503050406030204" pitchFamily="18" charset="0"/>
                      </a:rPr>
                      <m:t>𝑏</m:t>
                    </m:r>
                    <m:r>
                      <a:rPr lang="en-US" sz="2400" i="1" dirty="0">
                        <a:latin typeface="Cambria Math" panose="02040503050406030204" pitchFamily="18" charset="0"/>
                      </a:rPr>
                      <m:t>)</m:t>
                    </m:r>
                  </m:oMath>
                </a14:m>
                <a:r>
                  <a:rPr lang="en-US" sz="2400" dirty="0"/>
                  <a:t>-adversary and Algorithm run in epochs</a:t>
                </a:r>
              </a:p>
            </p:txBody>
          </p:sp>
        </mc:Choice>
        <mc:Fallback xmlns="">
          <p:sp>
            <p:nvSpPr>
              <p:cNvPr id="3" name="Content Placeholder 2">
                <a:extLst>
                  <a:ext uri="{FF2B5EF4-FFF2-40B4-BE49-F238E27FC236}">
                    <a16:creationId xmlns:a16="http://schemas.microsoft.com/office/drawing/2014/main" id="{366CB881-8F75-D44C-97EC-D65343ECE55C}"/>
                  </a:ext>
                </a:extLst>
              </p:cNvPr>
              <p:cNvSpPr>
                <a:spLocks noGrp="1" noRot="1" noChangeAspect="1" noMove="1" noResize="1" noEditPoints="1" noAdjustHandles="1" noChangeArrowheads="1" noChangeShapeType="1" noTextEdit="1"/>
              </p:cNvSpPr>
              <p:nvPr>
                <p:ph idx="1"/>
              </p:nvPr>
            </p:nvSpPr>
            <p:spPr>
              <a:xfrm>
                <a:off x="935060" y="5213348"/>
                <a:ext cx="10418740" cy="1325564"/>
              </a:xfrm>
              <a:blipFill>
                <a:blip r:embed="rId3"/>
                <a:stretch>
                  <a:fillRect l="-731" b="-14151"/>
                </a:stretch>
              </a:blipFill>
            </p:spPr>
            <p:txBody>
              <a:bodyPr/>
              <a:lstStyle/>
              <a:p>
                <a:r>
                  <a:rPr lang="en-US">
                    <a:noFill/>
                  </a:rPr>
                  <a:t> </a:t>
                </a:r>
              </a:p>
            </p:txBody>
          </p:sp>
        </mc:Fallback>
      </mc:AlternateContent>
      <p:pic>
        <p:nvPicPr>
          <p:cNvPr id="10" name="Picture 9" descr="A diagram of a graph&#10;&#10;Description automatically generated">
            <a:extLst>
              <a:ext uri="{FF2B5EF4-FFF2-40B4-BE49-F238E27FC236}">
                <a16:creationId xmlns:a16="http://schemas.microsoft.com/office/drawing/2014/main" id="{3424DF0E-556C-E414-B4A2-9D45272248A4}"/>
              </a:ext>
            </a:extLst>
          </p:cNvPr>
          <p:cNvPicPr>
            <a:picLocks noChangeAspect="1"/>
          </p:cNvPicPr>
          <p:nvPr/>
        </p:nvPicPr>
        <p:blipFill>
          <a:blip r:embed="rId4"/>
          <a:stretch>
            <a:fillRect/>
          </a:stretch>
        </p:blipFill>
        <p:spPr>
          <a:xfrm>
            <a:off x="5340052" y="1223428"/>
            <a:ext cx="6541095" cy="3730332"/>
          </a:xfrm>
          <a:prstGeom prst="rect">
            <a:avLst/>
          </a:prstGeom>
        </p:spPr>
      </p:pic>
      <p:sp>
        <p:nvSpPr>
          <p:cNvPr id="9" name="Slide Number Placeholder 8">
            <a:extLst>
              <a:ext uri="{FF2B5EF4-FFF2-40B4-BE49-F238E27FC236}">
                <a16:creationId xmlns:a16="http://schemas.microsoft.com/office/drawing/2014/main" id="{1C8FC99C-3E71-CB4F-AF33-0314D2B1020F}"/>
              </a:ext>
            </a:extLst>
          </p:cNvPr>
          <p:cNvSpPr>
            <a:spLocks noGrp="1"/>
          </p:cNvSpPr>
          <p:nvPr>
            <p:ph type="sldNum" sz="quarter" idx="12"/>
          </p:nvPr>
        </p:nvSpPr>
        <p:spPr/>
        <p:txBody>
          <a:bodyPr/>
          <a:lstStyle/>
          <a:p>
            <a:fld id="{330EA680-D336-4FF7-8B7A-9848BB0A1C32}" type="slidenum">
              <a:rPr lang="en-US" smtClean="0"/>
              <a:pPr/>
              <a:t>19</a:t>
            </a:fld>
            <a:endParaRPr lang="en-US" dirty="0"/>
          </a:p>
        </p:txBody>
      </p:sp>
      <p:pic>
        <p:nvPicPr>
          <p:cNvPr id="8" name="Picture 7" descr="A diagram of a leader&#10;&#10;Description automatically generated">
            <a:extLst>
              <a:ext uri="{FF2B5EF4-FFF2-40B4-BE49-F238E27FC236}">
                <a16:creationId xmlns:a16="http://schemas.microsoft.com/office/drawing/2014/main" id="{52F1990B-472A-5841-836D-3FA886D6A400}"/>
              </a:ext>
            </a:extLst>
          </p:cNvPr>
          <p:cNvPicPr>
            <a:picLocks noChangeAspect="1"/>
          </p:cNvPicPr>
          <p:nvPr/>
        </p:nvPicPr>
        <p:blipFill>
          <a:blip r:embed="rId5"/>
          <a:stretch>
            <a:fillRect/>
          </a:stretch>
        </p:blipFill>
        <p:spPr>
          <a:xfrm>
            <a:off x="821410" y="1603793"/>
            <a:ext cx="2836190" cy="2969601"/>
          </a:xfrm>
          <a:prstGeom prst="rect">
            <a:avLst/>
          </a:prstGeom>
        </p:spPr>
      </p:pic>
    </p:spTree>
    <p:extLst>
      <p:ext uri="{BB962C8B-B14F-4D97-AF65-F5344CB8AC3E}">
        <p14:creationId xmlns:p14="http://schemas.microsoft.com/office/powerpoint/2010/main" val="1337617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5CA08-F192-5443-B1C2-872C9859DB25}"/>
              </a:ext>
            </a:extLst>
          </p:cNvPr>
          <p:cNvSpPr>
            <a:spLocks noGrp="1"/>
          </p:cNvSpPr>
          <p:nvPr>
            <p:ph type="sldNum" sz="quarter" idx="12"/>
          </p:nvPr>
        </p:nvSpPr>
        <p:spPr/>
        <p:txBody>
          <a:bodyPr/>
          <a:lstStyle/>
          <a:p>
            <a:fld id="{330EA680-D336-4FF7-8B7A-9848BB0A1C32}" type="slidenum">
              <a:rPr lang="en-US" smtClean="0"/>
              <a:pPr/>
              <a:t>20</a:t>
            </a:fld>
            <a:endParaRPr lang="en-US" dirty="0"/>
          </a:p>
        </p:txBody>
      </p:sp>
      <p:pic>
        <p:nvPicPr>
          <p:cNvPr id="14" name="Picture 13">
            <a:extLst>
              <a:ext uri="{FF2B5EF4-FFF2-40B4-BE49-F238E27FC236}">
                <a16:creationId xmlns:a16="http://schemas.microsoft.com/office/drawing/2014/main" id="{08C6A7EA-8734-F846-A91B-5558BE97F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686523" cy="354223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DE9C32-A5DD-AE42-A9AD-70E5F8AD403F}"/>
                  </a:ext>
                </a:extLst>
              </p:cNvPr>
              <p:cNvSpPr txBox="1"/>
              <p:nvPr/>
            </p:nvSpPr>
            <p:spPr>
              <a:xfrm>
                <a:off x="4130043" y="128256"/>
                <a:ext cx="93467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𝑲</m:t>
                      </m:r>
                      <m:r>
                        <a:rPr lang="en-US" sz="2000" b="1" i="1" dirty="0" smtClean="0">
                          <a:latin typeface="Cambria Math" panose="02040503050406030204" pitchFamily="18" charset="0"/>
                        </a:rPr>
                        <m:t>=</m:t>
                      </m:r>
                      <m:r>
                        <a:rPr lang="en-US" sz="2000" b="1" i="1" dirty="0" smtClean="0">
                          <a:latin typeface="Cambria Math" panose="02040503050406030204" pitchFamily="18" charset="0"/>
                        </a:rPr>
                        <m:t>𝟐</m:t>
                      </m:r>
                    </m:oMath>
                  </m:oMathPara>
                </a14:m>
                <a:endParaRPr lang="en-US" sz="2000" b="1" dirty="0">
                  <a:latin typeface="Garamond" panose="02020404030301010803" pitchFamily="18" charset="0"/>
                </a:endParaRPr>
              </a:p>
            </p:txBody>
          </p:sp>
        </mc:Choice>
        <mc:Fallback xmlns="">
          <p:sp>
            <p:nvSpPr>
              <p:cNvPr id="15" name="TextBox 14">
                <a:extLst>
                  <a:ext uri="{FF2B5EF4-FFF2-40B4-BE49-F238E27FC236}">
                    <a16:creationId xmlns:a16="http://schemas.microsoft.com/office/drawing/2014/main" id="{1CDE9C32-A5DD-AE42-A9AD-70E5F8AD403F}"/>
                  </a:ext>
                </a:extLst>
              </p:cNvPr>
              <p:cNvSpPr txBox="1">
                <a:spLocks noRot="1" noChangeAspect="1" noMove="1" noResize="1" noEditPoints="1" noAdjustHandles="1" noChangeArrowheads="1" noChangeShapeType="1" noTextEdit="1"/>
              </p:cNvSpPr>
              <p:nvPr/>
            </p:nvSpPr>
            <p:spPr>
              <a:xfrm>
                <a:off x="4130043" y="128256"/>
                <a:ext cx="934679" cy="40011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1831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5CA08-F192-5443-B1C2-872C9859DB25}"/>
              </a:ext>
            </a:extLst>
          </p:cNvPr>
          <p:cNvSpPr>
            <a:spLocks noGrp="1"/>
          </p:cNvSpPr>
          <p:nvPr>
            <p:ph type="sldNum" sz="quarter" idx="12"/>
          </p:nvPr>
        </p:nvSpPr>
        <p:spPr/>
        <p:txBody>
          <a:bodyPr/>
          <a:lstStyle/>
          <a:p>
            <a:fld id="{330EA680-D336-4FF7-8B7A-9848BB0A1C32}" type="slidenum">
              <a:rPr lang="en-US" smtClean="0"/>
              <a:pPr/>
              <a:t>21</a:t>
            </a:fld>
            <a:endParaRPr lang="en-US" dirty="0"/>
          </a:p>
        </p:txBody>
      </p:sp>
      <p:sp>
        <p:nvSpPr>
          <p:cNvPr id="21" name="Right Arrow 20">
            <a:extLst>
              <a:ext uri="{FF2B5EF4-FFF2-40B4-BE49-F238E27FC236}">
                <a16:creationId xmlns:a16="http://schemas.microsoft.com/office/drawing/2014/main" id="{C11E5546-1B5C-8D4B-B913-167AAD1ABBC8}"/>
              </a:ext>
            </a:extLst>
          </p:cNvPr>
          <p:cNvSpPr/>
          <p:nvPr/>
        </p:nvSpPr>
        <p:spPr>
          <a:xfrm>
            <a:off x="4277532" y="1456841"/>
            <a:ext cx="1593102" cy="55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C9B9C3-EFAB-4448-8A6A-3FD5AB4E8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690" y="14941"/>
            <a:ext cx="6162310" cy="2883800"/>
          </a:xfrm>
          <a:prstGeom prst="rect">
            <a:avLst/>
          </a:prstGeom>
        </p:spPr>
      </p:pic>
      <p:pic>
        <p:nvPicPr>
          <p:cNvPr id="14" name="Picture 13">
            <a:extLst>
              <a:ext uri="{FF2B5EF4-FFF2-40B4-BE49-F238E27FC236}">
                <a16:creationId xmlns:a16="http://schemas.microsoft.com/office/drawing/2014/main" id="{08C6A7EA-8734-F846-A91B-5558BE97F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86523" cy="354223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DE9C32-A5DD-AE42-A9AD-70E5F8AD403F}"/>
                  </a:ext>
                </a:extLst>
              </p:cNvPr>
              <p:cNvSpPr txBox="1"/>
              <p:nvPr/>
            </p:nvSpPr>
            <p:spPr>
              <a:xfrm>
                <a:off x="4130043" y="128256"/>
                <a:ext cx="93467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𝑲</m:t>
                      </m:r>
                      <m:r>
                        <a:rPr lang="en-US" sz="2000" b="1" i="1" dirty="0" smtClean="0">
                          <a:latin typeface="Cambria Math" panose="02040503050406030204" pitchFamily="18" charset="0"/>
                        </a:rPr>
                        <m:t>=</m:t>
                      </m:r>
                      <m:r>
                        <a:rPr lang="en-US" sz="2000" b="1" i="1" dirty="0" smtClean="0">
                          <a:latin typeface="Cambria Math" panose="02040503050406030204" pitchFamily="18" charset="0"/>
                        </a:rPr>
                        <m:t>𝟐</m:t>
                      </m:r>
                    </m:oMath>
                  </m:oMathPara>
                </a14:m>
                <a:endParaRPr lang="en-US" sz="2000" b="1" dirty="0">
                  <a:latin typeface="Garamond" panose="02020404030301010803" pitchFamily="18" charset="0"/>
                </a:endParaRPr>
              </a:p>
            </p:txBody>
          </p:sp>
        </mc:Choice>
        <mc:Fallback xmlns="">
          <p:sp>
            <p:nvSpPr>
              <p:cNvPr id="15" name="TextBox 14">
                <a:extLst>
                  <a:ext uri="{FF2B5EF4-FFF2-40B4-BE49-F238E27FC236}">
                    <a16:creationId xmlns:a16="http://schemas.microsoft.com/office/drawing/2014/main" id="{1CDE9C32-A5DD-AE42-A9AD-70E5F8AD403F}"/>
                  </a:ext>
                </a:extLst>
              </p:cNvPr>
              <p:cNvSpPr txBox="1">
                <a:spLocks noRot="1" noChangeAspect="1" noMove="1" noResize="1" noEditPoints="1" noAdjustHandles="1" noChangeArrowheads="1" noChangeShapeType="1" noTextEdit="1"/>
              </p:cNvSpPr>
              <p:nvPr/>
            </p:nvSpPr>
            <p:spPr>
              <a:xfrm>
                <a:off x="4130043" y="128256"/>
                <a:ext cx="934679" cy="40011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2779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E5CA08-F192-5443-B1C2-872C9859DB25}"/>
              </a:ext>
            </a:extLst>
          </p:cNvPr>
          <p:cNvSpPr>
            <a:spLocks noGrp="1"/>
          </p:cNvSpPr>
          <p:nvPr>
            <p:ph type="sldNum" sz="quarter" idx="12"/>
          </p:nvPr>
        </p:nvSpPr>
        <p:spPr/>
        <p:txBody>
          <a:bodyPr/>
          <a:lstStyle/>
          <a:p>
            <a:fld id="{330EA680-D336-4FF7-8B7A-9848BB0A1C32}" type="slidenum">
              <a:rPr lang="en-US" smtClean="0"/>
              <a:pPr/>
              <a:t>22</a:t>
            </a:fld>
            <a:endParaRPr lang="en-US" dirty="0"/>
          </a:p>
        </p:txBody>
      </p:sp>
      <p:sp>
        <p:nvSpPr>
          <p:cNvPr id="21" name="Right Arrow 20">
            <a:extLst>
              <a:ext uri="{FF2B5EF4-FFF2-40B4-BE49-F238E27FC236}">
                <a16:creationId xmlns:a16="http://schemas.microsoft.com/office/drawing/2014/main" id="{C11E5546-1B5C-8D4B-B913-167AAD1ABBC8}"/>
              </a:ext>
            </a:extLst>
          </p:cNvPr>
          <p:cNvSpPr/>
          <p:nvPr/>
        </p:nvSpPr>
        <p:spPr>
          <a:xfrm>
            <a:off x="4277532" y="1456841"/>
            <a:ext cx="1593102" cy="557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Bent-Up Arrow 25">
            <a:extLst>
              <a:ext uri="{FF2B5EF4-FFF2-40B4-BE49-F238E27FC236}">
                <a16:creationId xmlns:a16="http://schemas.microsoft.com/office/drawing/2014/main" id="{037F2554-3513-DD48-B350-F0AC3084AF58}"/>
              </a:ext>
            </a:extLst>
          </p:cNvPr>
          <p:cNvSpPr/>
          <p:nvPr/>
        </p:nvSpPr>
        <p:spPr>
          <a:xfrm rot="5400000" flipV="1">
            <a:off x="8075909" y="3983732"/>
            <a:ext cx="2324746" cy="1255363"/>
          </a:xfrm>
          <a:prstGeom prst="ben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D11E58-3A5A-3542-9E94-C836E5060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903" y="3788603"/>
            <a:ext cx="7474697" cy="3069397"/>
          </a:xfrm>
          <a:prstGeom prst="rect">
            <a:avLst/>
          </a:prstGeom>
        </p:spPr>
      </p:pic>
      <p:pic>
        <p:nvPicPr>
          <p:cNvPr id="9" name="Picture 8">
            <a:extLst>
              <a:ext uri="{FF2B5EF4-FFF2-40B4-BE49-F238E27FC236}">
                <a16:creationId xmlns:a16="http://schemas.microsoft.com/office/drawing/2014/main" id="{E0C9B9C3-EFAB-4448-8A6A-3FD5AB4E8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690" y="14941"/>
            <a:ext cx="6162310" cy="2883800"/>
          </a:xfrm>
          <a:prstGeom prst="rect">
            <a:avLst/>
          </a:prstGeom>
        </p:spPr>
      </p:pic>
      <p:pic>
        <p:nvPicPr>
          <p:cNvPr id="14" name="Picture 13">
            <a:extLst>
              <a:ext uri="{FF2B5EF4-FFF2-40B4-BE49-F238E27FC236}">
                <a16:creationId xmlns:a16="http://schemas.microsoft.com/office/drawing/2014/main" id="{08C6A7EA-8734-F846-A91B-5558BE97FE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686523" cy="354223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DE9C32-A5DD-AE42-A9AD-70E5F8AD403F}"/>
                  </a:ext>
                </a:extLst>
              </p:cNvPr>
              <p:cNvSpPr txBox="1"/>
              <p:nvPr/>
            </p:nvSpPr>
            <p:spPr>
              <a:xfrm>
                <a:off x="4130043" y="128256"/>
                <a:ext cx="934679" cy="400110"/>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𝑲</m:t>
                      </m:r>
                      <m:r>
                        <a:rPr lang="en-US" sz="2000" b="1" i="1" dirty="0" smtClean="0">
                          <a:latin typeface="Cambria Math" panose="02040503050406030204" pitchFamily="18" charset="0"/>
                        </a:rPr>
                        <m:t>=</m:t>
                      </m:r>
                      <m:r>
                        <a:rPr lang="en-US" sz="2000" b="1" i="1" dirty="0" smtClean="0">
                          <a:latin typeface="Cambria Math" panose="02040503050406030204" pitchFamily="18" charset="0"/>
                        </a:rPr>
                        <m:t>𝟐</m:t>
                      </m:r>
                    </m:oMath>
                  </m:oMathPara>
                </a14:m>
                <a:endParaRPr lang="en-US" sz="2000" b="1" dirty="0">
                  <a:latin typeface="Garamond" panose="02020404030301010803" pitchFamily="18" charset="0"/>
                </a:endParaRPr>
              </a:p>
            </p:txBody>
          </p:sp>
        </mc:Choice>
        <mc:Fallback xmlns="">
          <p:sp>
            <p:nvSpPr>
              <p:cNvPr id="15" name="TextBox 14">
                <a:extLst>
                  <a:ext uri="{FF2B5EF4-FFF2-40B4-BE49-F238E27FC236}">
                    <a16:creationId xmlns:a16="http://schemas.microsoft.com/office/drawing/2014/main" id="{1CDE9C32-A5DD-AE42-A9AD-70E5F8AD403F}"/>
                  </a:ext>
                </a:extLst>
              </p:cNvPr>
              <p:cNvSpPr txBox="1">
                <a:spLocks noRot="1" noChangeAspect="1" noMove="1" noResize="1" noEditPoints="1" noAdjustHandles="1" noChangeArrowheads="1" noChangeShapeType="1" noTextEdit="1"/>
              </p:cNvSpPr>
              <p:nvPr/>
            </p:nvSpPr>
            <p:spPr>
              <a:xfrm>
                <a:off x="4130043" y="128256"/>
                <a:ext cx="934679" cy="40011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30811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3F88-5532-0E46-84EC-1494E3B4B26E}"/>
              </a:ext>
            </a:extLst>
          </p:cNvPr>
          <p:cNvSpPr>
            <a:spLocks noGrp="1"/>
          </p:cNvSpPr>
          <p:nvPr>
            <p:ph type="title"/>
          </p:nvPr>
        </p:nvSpPr>
        <p:spPr/>
        <p:txBody>
          <a:bodyPr/>
          <a:lstStyle/>
          <a:p>
            <a:pPr algn="ctr"/>
            <a:r>
              <a:rPr lang="en-US" dirty="0">
                <a:ea typeface="+mj-lt"/>
                <a:cs typeface="+mj-lt"/>
              </a:rPr>
              <a:t>Basic</a:t>
            </a:r>
            <a:r>
              <a:rPr lang="en-US" b="1" dirty="0">
                <a:ea typeface="+mj-lt"/>
                <a:cs typeface="+mj-lt"/>
              </a:rPr>
              <a:t> Scheduler</a:t>
            </a:r>
            <a:endParaRPr lang="en-US" dirty="0"/>
          </a:p>
        </p:txBody>
      </p:sp>
      <p:cxnSp>
        <p:nvCxnSpPr>
          <p:cNvPr id="10" name="Straight Arrow Connector 9">
            <a:extLst>
              <a:ext uri="{FF2B5EF4-FFF2-40B4-BE49-F238E27FC236}">
                <a16:creationId xmlns:a16="http://schemas.microsoft.com/office/drawing/2014/main" id="{1C0FEEBB-D979-A47E-22E6-F87D6CE26974}"/>
              </a:ext>
            </a:extLst>
          </p:cNvPr>
          <p:cNvCxnSpPr/>
          <p:nvPr/>
        </p:nvCxnSpPr>
        <p:spPr>
          <a:xfrm>
            <a:off x="1043354" y="6107036"/>
            <a:ext cx="9823938"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D74B1-DE3C-4DE0-3475-F2D6D757CF19}"/>
              </a:ext>
            </a:extLst>
          </p:cNvPr>
          <p:cNvCxnSpPr/>
          <p:nvPr/>
        </p:nvCxnSpPr>
        <p:spPr>
          <a:xfrm>
            <a:off x="3141785"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3D0499-69DA-B8DF-8A32-B203B63F427B}"/>
              </a:ext>
            </a:extLst>
          </p:cNvPr>
          <p:cNvCxnSpPr/>
          <p:nvPr/>
        </p:nvCxnSpPr>
        <p:spPr>
          <a:xfrm>
            <a:off x="5216770"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1AAFDD-A9A1-08A9-2D83-60D8F5C72CEE}"/>
              </a:ext>
            </a:extLst>
          </p:cNvPr>
          <p:cNvCxnSpPr/>
          <p:nvPr/>
        </p:nvCxnSpPr>
        <p:spPr>
          <a:xfrm>
            <a:off x="7197969" y="5802236"/>
            <a:ext cx="0" cy="531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2B53B5-D9AE-5BE4-0510-BD54439A94EC}"/>
                  </a:ext>
                </a:extLst>
              </p:cNvPr>
              <p:cNvSpPr txBox="1"/>
              <p:nvPr/>
            </p:nvSpPr>
            <p:spPr>
              <a:xfrm>
                <a:off x="1230922" y="6221745"/>
                <a:ext cx="1840523" cy="372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m:t>
                      </m:r>
                      <m:r>
                        <a:rPr lang="en-US" sz="1800" b="0" i="1" dirty="0" smtClean="0">
                          <a:latin typeface="Cambria Math" panose="02040503050406030204" pitchFamily="18" charset="0"/>
                        </a:rPr>
                        <m:t>𝑏</m:t>
                      </m:r>
                      <m:func>
                        <m:funcPr>
                          <m:ctrlPr>
                            <a:rPr lang="en-US" sz="1800" i="1" dirty="0" smtClean="0">
                              <a:latin typeface="Cambria Math" panose="02040503050406030204" pitchFamily="18" charset="0"/>
                            </a:rPr>
                          </m:ctrlPr>
                        </m:funcPr>
                        <m:fName>
                          <m:r>
                            <m:rPr>
                              <m:sty m:val="p"/>
                            </m:rPr>
                            <a:rPr lang="en-US" sz="1800" i="0" dirty="0" smtClean="0">
                              <a:latin typeface="Cambria Math" panose="02040503050406030204" pitchFamily="18" charset="0"/>
                            </a:rPr>
                            <m:t>min</m:t>
                          </m:r>
                        </m:fName>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𝑘</m:t>
                              </m:r>
                              <m:r>
                                <a:rPr lang="en-US" sz="1800" i="1" dirty="0" smtClean="0">
                                  <a:latin typeface="Cambria Math" panose="02040503050406030204" pitchFamily="18" charset="0"/>
                                </a:rPr>
                                <m:t>, </m:t>
                              </m:r>
                              <m:rad>
                                <m:radPr>
                                  <m:degHide m:val="on"/>
                                  <m:ctrlPr>
                                    <a:rPr lang="en-US" sz="1800" i="1" dirty="0" smtClean="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𝑠</m:t>
                                  </m:r>
                                </m:e>
                              </m:rad>
                            </m:e>
                          </m:d>
                        </m:e>
                      </m:func>
                    </m:oMath>
                  </m:oMathPara>
                </a14:m>
                <a:endParaRPr lang="en-US" dirty="0"/>
              </a:p>
            </p:txBody>
          </p:sp>
        </mc:Choice>
        <mc:Fallback xmlns="">
          <p:sp>
            <p:nvSpPr>
              <p:cNvPr id="15" name="TextBox 14">
                <a:extLst>
                  <a:ext uri="{FF2B5EF4-FFF2-40B4-BE49-F238E27FC236}">
                    <a16:creationId xmlns:a16="http://schemas.microsoft.com/office/drawing/2014/main" id="{812B53B5-D9AE-5BE4-0510-BD54439A94EC}"/>
                  </a:ext>
                </a:extLst>
              </p:cNvPr>
              <p:cNvSpPr txBox="1">
                <a:spLocks noRot="1" noChangeAspect="1" noMove="1" noResize="1" noEditPoints="1" noAdjustHandles="1" noChangeArrowheads="1" noChangeShapeType="1" noTextEdit="1"/>
              </p:cNvSpPr>
              <p:nvPr/>
            </p:nvSpPr>
            <p:spPr>
              <a:xfrm>
                <a:off x="1230922" y="6221745"/>
                <a:ext cx="1840523" cy="372346"/>
              </a:xfrm>
              <a:prstGeom prst="rect">
                <a:avLst/>
              </a:prstGeom>
              <a:blipFill>
                <a:blip r:embed="rId6"/>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27800A49-FAF0-C0E9-E315-84314CA93FEB}"/>
              </a:ext>
            </a:extLst>
          </p:cNvPr>
          <p:cNvCxnSpPr/>
          <p:nvPr/>
        </p:nvCxnSpPr>
        <p:spPr>
          <a:xfrm>
            <a:off x="9167446" y="5802236"/>
            <a:ext cx="0" cy="5314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A963A0-7E31-F286-4D8C-B5C96E79E4B0}"/>
              </a:ext>
            </a:extLst>
          </p:cNvPr>
          <p:cNvSpPr txBox="1"/>
          <p:nvPr/>
        </p:nvSpPr>
        <p:spPr>
          <a:xfrm>
            <a:off x="4035663" y="5492971"/>
            <a:ext cx="533403" cy="461665"/>
          </a:xfrm>
          <a:prstGeom prst="rect">
            <a:avLst/>
          </a:prstGeom>
          <a:noFill/>
        </p:spPr>
        <p:txBody>
          <a:bodyPr wrap="square">
            <a:spAutoFit/>
          </a:bodyPr>
          <a:lstStyle/>
          <a:p>
            <a:r>
              <a:rPr lang="en-US" sz="2400" b="1" i="1" dirty="0"/>
              <a:t>E</a:t>
            </a:r>
            <a:r>
              <a:rPr lang="en-US" sz="2400" b="1" i="1" baseline="-25000" dirty="0"/>
              <a:t>2</a:t>
            </a:r>
            <a:endParaRPr lang="en-US" sz="2400" dirty="0"/>
          </a:p>
        </p:txBody>
      </p:sp>
      <p:sp>
        <p:nvSpPr>
          <p:cNvPr id="18" name="TextBox 17">
            <a:extLst>
              <a:ext uri="{FF2B5EF4-FFF2-40B4-BE49-F238E27FC236}">
                <a16:creationId xmlns:a16="http://schemas.microsoft.com/office/drawing/2014/main" id="{021B9188-4915-99A7-23EB-576FF67BC9BC}"/>
              </a:ext>
            </a:extLst>
          </p:cNvPr>
          <p:cNvSpPr txBox="1"/>
          <p:nvPr/>
        </p:nvSpPr>
        <p:spPr>
          <a:xfrm>
            <a:off x="6005139" y="5512499"/>
            <a:ext cx="533403" cy="461665"/>
          </a:xfrm>
          <a:prstGeom prst="rect">
            <a:avLst/>
          </a:prstGeom>
          <a:noFill/>
        </p:spPr>
        <p:txBody>
          <a:bodyPr wrap="square">
            <a:spAutoFit/>
          </a:bodyPr>
          <a:lstStyle/>
          <a:p>
            <a:r>
              <a:rPr lang="en-US" sz="2400" b="1" i="1" dirty="0"/>
              <a:t>E</a:t>
            </a:r>
            <a:r>
              <a:rPr lang="en-US" sz="2400" b="1" i="1" baseline="-25000" dirty="0"/>
              <a:t>3</a:t>
            </a:r>
            <a:endParaRPr lang="en-US" sz="2400" dirty="0"/>
          </a:p>
        </p:txBody>
      </p:sp>
      <p:sp>
        <p:nvSpPr>
          <p:cNvPr id="19" name="TextBox 18">
            <a:extLst>
              <a:ext uri="{FF2B5EF4-FFF2-40B4-BE49-F238E27FC236}">
                <a16:creationId xmlns:a16="http://schemas.microsoft.com/office/drawing/2014/main" id="{B6F1395E-FE01-0259-39C6-F6B95DCC5420}"/>
              </a:ext>
            </a:extLst>
          </p:cNvPr>
          <p:cNvSpPr txBox="1"/>
          <p:nvPr/>
        </p:nvSpPr>
        <p:spPr>
          <a:xfrm>
            <a:off x="8077197" y="5527883"/>
            <a:ext cx="533403" cy="461665"/>
          </a:xfrm>
          <a:prstGeom prst="rect">
            <a:avLst/>
          </a:prstGeom>
          <a:noFill/>
        </p:spPr>
        <p:txBody>
          <a:bodyPr wrap="square">
            <a:spAutoFit/>
          </a:bodyPr>
          <a:lstStyle/>
          <a:p>
            <a:r>
              <a:rPr lang="en-US" sz="2400" b="1" i="1" dirty="0"/>
              <a:t>E</a:t>
            </a:r>
            <a:r>
              <a:rPr lang="en-US" sz="2400" b="1" i="1" baseline="-25000" dirty="0"/>
              <a:t>4</a:t>
            </a:r>
            <a:endParaRPr lang="en-US" sz="2400" dirty="0"/>
          </a:p>
        </p:txBody>
      </p:sp>
      <p:sp>
        <p:nvSpPr>
          <p:cNvPr id="20" name="TextBox 19">
            <a:extLst>
              <a:ext uri="{FF2B5EF4-FFF2-40B4-BE49-F238E27FC236}">
                <a16:creationId xmlns:a16="http://schemas.microsoft.com/office/drawing/2014/main" id="{5C69F159-B5F4-267C-1558-E45D9CDD3FC9}"/>
              </a:ext>
            </a:extLst>
          </p:cNvPr>
          <p:cNvSpPr txBox="1"/>
          <p:nvPr/>
        </p:nvSpPr>
        <p:spPr>
          <a:xfrm>
            <a:off x="1869826" y="5469912"/>
            <a:ext cx="533403" cy="461665"/>
          </a:xfrm>
          <a:prstGeom prst="rect">
            <a:avLst/>
          </a:prstGeom>
          <a:noFill/>
        </p:spPr>
        <p:txBody>
          <a:bodyPr wrap="square">
            <a:spAutoFit/>
          </a:bodyPr>
          <a:lstStyle/>
          <a:p>
            <a:r>
              <a:rPr lang="en-US" sz="2400" b="1" i="1" dirty="0"/>
              <a:t>E</a:t>
            </a:r>
            <a:r>
              <a:rPr lang="en-US" sz="2400" b="1" baseline="-25000" dirty="0"/>
              <a:t>1</a:t>
            </a:r>
            <a:endParaRPr lang="en-US" sz="2400" dirty="0"/>
          </a:p>
        </p:txBody>
      </p:sp>
      <p:sp>
        <p:nvSpPr>
          <p:cNvPr id="14" name="Slide Number Placeholder 13">
            <a:extLst>
              <a:ext uri="{FF2B5EF4-FFF2-40B4-BE49-F238E27FC236}">
                <a16:creationId xmlns:a16="http://schemas.microsoft.com/office/drawing/2014/main" id="{2C2FD1CF-2D13-0D4E-8496-C967FECA2AA8}"/>
              </a:ext>
            </a:extLst>
          </p:cNvPr>
          <p:cNvSpPr>
            <a:spLocks noGrp="1"/>
          </p:cNvSpPr>
          <p:nvPr>
            <p:ph type="sldNum" sz="quarter" idx="12"/>
          </p:nvPr>
        </p:nvSpPr>
        <p:spPr/>
        <p:txBody>
          <a:bodyPr/>
          <a:lstStyle/>
          <a:p>
            <a:fld id="{330EA680-D336-4FF7-8B7A-9848BB0A1C32}" type="slidenum">
              <a:rPr lang="en-US" smtClean="0"/>
              <a:pPr/>
              <a:t>23</a:t>
            </a:fld>
            <a:endParaRPr lang="en-US" dirty="0"/>
          </a:p>
        </p:txBody>
      </p:sp>
    </p:spTree>
    <p:extLst>
      <p:ext uri="{BB962C8B-B14F-4D97-AF65-F5344CB8AC3E}">
        <p14:creationId xmlns:p14="http://schemas.microsoft.com/office/powerpoint/2010/main" val="269975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3F88-5532-0E46-84EC-1494E3B4B26E}"/>
              </a:ext>
            </a:extLst>
          </p:cNvPr>
          <p:cNvSpPr>
            <a:spLocks noGrp="1"/>
          </p:cNvSpPr>
          <p:nvPr>
            <p:ph type="title"/>
          </p:nvPr>
        </p:nvSpPr>
        <p:spPr/>
        <p:txBody>
          <a:bodyPr/>
          <a:lstStyle/>
          <a:p>
            <a:pPr algn="ctr"/>
            <a:r>
              <a:rPr lang="en-US" dirty="0">
                <a:ea typeface="+mj-lt"/>
                <a:cs typeface="+mj-lt"/>
              </a:rPr>
              <a:t>Basic</a:t>
            </a:r>
            <a:r>
              <a:rPr lang="en-US" b="1" dirty="0">
                <a:ea typeface="+mj-lt"/>
                <a:cs typeface="+mj-lt"/>
              </a:rPr>
              <a:t> Scheduler</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BEFA19-25D6-5B57-9358-02F488618C60}"/>
                  </a:ext>
                </a:extLst>
              </p:cNvPr>
              <p:cNvSpPr txBox="1"/>
              <p:nvPr/>
            </p:nvSpPr>
            <p:spPr>
              <a:xfrm>
                <a:off x="838200" y="1543271"/>
                <a:ext cx="10665542" cy="670825"/>
              </a:xfrm>
              <a:prstGeom prst="rect">
                <a:avLst/>
              </a:prstGeom>
              <a:noFill/>
              <a:ln>
                <a:solidFill>
                  <a:schemeClr val="accent2"/>
                </a:solidFill>
              </a:ln>
            </p:spPr>
            <p:txBody>
              <a:bodyPr wrap="square">
                <a:spAutoFit/>
              </a:bodyPr>
              <a:lstStyle/>
              <a:p>
                <a:r>
                  <a:rPr lang="en-US" sz="2400" noProof="0" dirty="0">
                    <a:solidFill>
                      <a:prstClr val="black"/>
                    </a:solidFill>
                    <a:latin typeface="Garamond" panose="02020404030301010803" pitchFamily="18" charset="0"/>
                    <a:cs typeface="Calibri" panose="020F0502020204030204"/>
                  </a:rPr>
                  <a:t>For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cs typeface="Calibri" panose="020F0502020204030204"/>
                  </a:rPr>
                  <a:t>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b="0" i="1" smtClean="0">
                        <a:solidFill>
                          <a:prstClr val="black"/>
                        </a:solidFill>
                        <a:latin typeface="Cambria Math" panose="02040503050406030204" pitchFamily="18" charset="0"/>
                        <a:cs typeface="Calibri" panose="020F0502020204030204"/>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ad>
                              <m:radPr>
                                <m:degHide m:val="on"/>
                                <m:ctrlP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2400" b="0" i="0" u="none" strike="noStrike" kern="1200" cap="none" spc="0" normalizeH="0" baseline="0" noProof="0">
                                <a:ln>
                                  <a:noFill/>
                                </a:ln>
                                <a:solidFill>
                                  <a:schemeClr val="tx1"/>
                                </a:solidFill>
                                <a:effectLst/>
                                <a:uLnTx/>
                                <a:uFillTx/>
                                <a:latin typeface="Garamond" panose="02020404030301010803" pitchFamily="18" charset="0"/>
                              </a:rPr>
                              <m:t> </m:t>
                            </m:r>
                          </m:den>
                        </m:f>
                      </m:e>
                    </m:d>
                  </m:oMath>
                </a14:m>
                <a:r>
                  <a:rPr lang="en-US" sz="2400" dirty="0">
                    <a:latin typeface="Garamond" panose="02020404030301010803" pitchFamily="18" charset="0"/>
                  </a:rPr>
                  <a:t> at most </a:t>
                </a:r>
                <a14:m>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rPr>
                      <m:t>𝑏𝑠</m:t>
                    </m:r>
                  </m:oMath>
                </a14:m>
                <a:r>
                  <a:rPr lang="en-US" sz="2400" dirty="0">
                    <a:latin typeface="Garamond" panose="02020404030301010803" pitchFamily="18" charset="0"/>
                  </a:rPr>
                  <a:t> new transactions per epoch</a:t>
                </a:r>
              </a:p>
            </p:txBody>
          </p:sp>
        </mc:Choice>
        <mc:Fallback xmlns="">
          <p:sp>
            <p:nvSpPr>
              <p:cNvPr id="3" name="TextBox 2">
                <a:extLst>
                  <a:ext uri="{FF2B5EF4-FFF2-40B4-BE49-F238E27FC236}">
                    <a16:creationId xmlns:a16="http://schemas.microsoft.com/office/drawing/2014/main" id="{84BEFA19-25D6-5B57-9358-02F488618C60}"/>
                  </a:ext>
                </a:extLst>
              </p:cNvPr>
              <p:cNvSpPr txBox="1">
                <a:spLocks noRot="1" noChangeAspect="1" noMove="1" noResize="1" noEditPoints="1" noAdjustHandles="1" noChangeArrowheads="1" noChangeShapeType="1" noTextEdit="1"/>
              </p:cNvSpPr>
              <p:nvPr/>
            </p:nvSpPr>
            <p:spPr>
              <a:xfrm>
                <a:off x="838200" y="1543271"/>
                <a:ext cx="10665542" cy="670825"/>
              </a:xfrm>
              <a:prstGeom prst="rect">
                <a:avLst/>
              </a:prstGeom>
              <a:blipFill>
                <a:blip r:embed="rId3"/>
                <a:stretch>
                  <a:fillRect l="-831" b="-18519"/>
                </a:stretch>
              </a:blipFill>
              <a:ln>
                <a:solidFill>
                  <a:schemeClr val="accent2"/>
                </a:solidFill>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0FEEBB-D979-A47E-22E6-F87D6CE26974}"/>
              </a:ext>
            </a:extLst>
          </p:cNvPr>
          <p:cNvCxnSpPr/>
          <p:nvPr/>
        </p:nvCxnSpPr>
        <p:spPr>
          <a:xfrm>
            <a:off x="1043354" y="6107036"/>
            <a:ext cx="9823938"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D74B1-DE3C-4DE0-3475-F2D6D757CF19}"/>
              </a:ext>
            </a:extLst>
          </p:cNvPr>
          <p:cNvCxnSpPr/>
          <p:nvPr/>
        </p:nvCxnSpPr>
        <p:spPr>
          <a:xfrm>
            <a:off x="3141785"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3D0499-69DA-B8DF-8A32-B203B63F427B}"/>
              </a:ext>
            </a:extLst>
          </p:cNvPr>
          <p:cNvCxnSpPr/>
          <p:nvPr/>
        </p:nvCxnSpPr>
        <p:spPr>
          <a:xfrm>
            <a:off x="5216770"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1AAFDD-A9A1-08A9-2D83-60D8F5C72CEE}"/>
              </a:ext>
            </a:extLst>
          </p:cNvPr>
          <p:cNvCxnSpPr/>
          <p:nvPr/>
        </p:nvCxnSpPr>
        <p:spPr>
          <a:xfrm>
            <a:off x="7197969" y="5802236"/>
            <a:ext cx="0" cy="531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2B53B5-D9AE-5BE4-0510-BD54439A94EC}"/>
                  </a:ext>
                </a:extLst>
              </p:cNvPr>
              <p:cNvSpPr txBox="1"/>
              <p:nvPr/>
            </p:nvSpPr>
            <p:spPr>
              <a:xfrm>
                <a:off x="1230922" y="6221745"/>
                <a:ext cx="1840523" cy="372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m:t>
                      </m:r>
                      <m:r>
                        <a:rPr lang="en-US" sz="1800" b="0" i="1" dirty="0" smtClean="0">
                          <a:latin typeface="Cambria Math" panose="02040503050406030204" pitchFamily="18" charset="0"/>
                        </a:rPr>
                        <m:t>𝑏</m:t>
                      </m:r>
                      <m:func>
                        <m:funcPr>
                          <m:ctrlPr>
                            <a:rPr lang="en-US" sz="1800" i="1" dirty="0" smtClean="0">
                              <a:latin typeface="Cambria Math" panose="02040503050406030204" pitchFamily="18" charset="0"/>
                            </a:rPr>
                          </m:ctrlPr>
                        </m:funcPr>
                        <m:fName>
                          <m:r>
                            <m:rPr>
                              <m:sty m:val="p"/>
                            </m:rPr>
                            <a:rPr lang="en-US" sz="1800" i="0" dirty="0" smtClean="0">
                              <a:latin typeface="Cambria Math" panose="02040503050406030204" pitchFamily="18" charset="0"/>
                            </a:rPr>
                            <m:t>min</m:t>
                          </m:r>
                        </m:fName>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𝑘</m:t>
                              </m:r>
                              <m:r>
                                <a:rPr lang="en-US" sz="1800" i="1" dirty="0" smtClean="0">
                                  <a:latin typeface="Cambria Math" panose="02040503050406030204" pitchFamily="18" charset="0"/>
                                </a:rPr>
                                <m:t>, </m:t>
                              </m:r>
                              <m:rad>
                                <m:radPr>
                                  <m:degHide m:val="on"/>
                                  <m:ctrlPr>
                                    <a:rPr lang="en-US" sz="1800" i="1" dirty="0" smtClean="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𝑠</m:t>
                                  </m:r>
                                </m:e>
                              </m:rad>
                            </m:e>
                          </m:d>
                        </m:e>
                      </m:func>
                    </m:oMath>
                  </m:oMathPara>
                </a14:m>
                <a:endParaRPr lang="en-US" dirty="0"/>
              </a:p>
            </p:txBody>
          </p:sp>
        </mc:Choice>
        <mc:Fallback xmlns="">
          <p:sp>
            <p:nvSpPr>
              <p:cNvPr id="15" name="TextBox 14">
                <a:extLst>
                  <a:ext uri="{FF2B5EF4-FFF2-40B4-BE49-F238E27FC236}">
                    <a16:creationId xmlns:a16="http://schemas.microsoft.com/office/drawing/2014/main" id="{812B53B5-D9AE-5BE4-0510-BD54439A94EC}"/>
                  </a:ext>
                </a:extLst>
              </p:cNvPr>
              <p:cNvSpPr txBox="1">
                <a:spLocks noRot="1" noChangeAspect="1" noMove="1" noResize="1" noEditPoints="1" noAdjustHandles="1" noChangeArrowheads="1" noChangeShapeType="1" noTextEdit="1"/>
              </p:cNvSpPr>
              <p:nvPr/>
            </p:nvSpPr>
            <p:spPr>
              <a:xfrm>
                <a:off x="1230922" y="6221745"/>
                <a:ext cx="1840523" cy="372346"/>
              </a:xfrm>
              <a:prstGeom prst="rect">
                <a:avLst/>
              </a:prstGeom>
              <a:blipFill>
                <a:blip r:embed="rId6"/>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27800A49-FAF0-C0E9-E315-84314CA93FEB}"/>
              </a:ext>
            </a:extLst>
          </p:cNvPr>
          <p:cNvCxnSpPr/>
          <p:nvPr/>
        </p:nvCxnSpPr>
        <p:spPr>
          <a:xfrm>
            <a:off x="9167446" y="5802236"/>
            <a:ext cx="0" cy="5314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A963A0-7E31-F286-4D8C-B5C96E79E4B0}"/>
              </a:ext>
            </a:extLst>
          </p:cNvPr>
          <p:cNvSpPr txBox="1"/>
          <p:nvPr/>
        </p:nvSpPr>
        <p:spPr>
          <a:xfrm>
            <a:off x="4035663" y="5492971"/>
            <a:ext cx="533403" cy="461665"/>
          </a:xfrm>
          <a:prstGeom prst="rect">
            <a:avLst/>
          </a:prstGeom>
          <a:noFill/>
        </p:spPr>
        <p:txBody>
          <a:bodyPr wrap="square">
            <a:spAutoFit/>
          </a:bodyPr>
          <a:lstStyle/>
          <a:p>
            <a:r>
              <a:rPr lang="en-US" sz="2400" b="1" i="1" dirty="0"/>
              <a:t>E</a:t>
            </a:r>
            <a:r>
              <a:rPr lang="en-US" sz="2400" b="1" i="1" baseline="-25000" dirty="0"/>
              <a:t>2</a:t>
            </a:r>
            <a:endParaRPr lang="en-US" sz="2400" dirty="0"/>
          </a:p>
        </p:txBody>
      </p:sp>
      <p:sp>
        <p:nvSpPr>
          <p:cNvPr id="18" name="TextBox 17">
            <a:extLst>
              <a:ext uri="{FF2B5EF4-FFF2-40B4-BE49-F238E27FC236}">
                <a16:creationId xmlns:a16="http://schemas.microsoft.com/office/drawing/2014/main" id="{021B9188-4915-99A7-23EB-576FF67BC9BC}"/>
              </a:ext>
            </a:extLst>
          </p:cNvPr>
          <p:cNvSpPr txBox="1"/>
          <p:nvPr/>
        </p:nvSpPr>
        <p:spPr>
          <a:xfrm>
            <a:off x="6005139" y="5512499"/>
            <a:ext cx="533403" cy="461665"/>
          </a:xfrm>
          <a:prstGeom prst="rect">
            <a:avLst/>
          </a:prstGeom>
          <a:noFill/>
        </p:spPr>
        <p:txBody>
          <a:bodyPr wrap="square">
            <a:spAutoFit/>
          </a:bodyPr>
          <a:lstStyle/>
          <a:p>
            <a:r>
              <a:rPr lang="en-US" sz="2400" b="1" i="1" dirty="0"/>
              <a:t>E</a:t>
            </a:r>
            <a:r>
              <a:rPr lang="en-US" sz="2400" b="1" i="1" baseline="-25000" dirty="0"/>
              <a:t>3</a:t>
            </a:r>
            <a:endParaRPr lang="en-US" sz="2400" dirty="0"/>
          </a:p>
        </p:txBody>
      </p:sp>
      <p:sp>
        <p:nvSpPr>
          <p:cNvPr id="19" name="TextBox 18">
            <a:extLst>
              <a:ext uri="{FF2B5EF4-FFF2-40B4-BE49-F238E27FC236}">
                <a16:creationId xmlns:a16="http://schemas.microsoft.com/office/drawing/2014/main" id="{B6F1395E-FE01-0259-39C6-F6B95DCC5420}"/>
              </a:ext>
            </a:extLst>
          </p:cNvPr>
          <p:cNvSpPr txBox="1"/>
          <p:nvPr/>
        </p:nvSpPr>
        <p:spPr>
          <a:xfrm>
            <a:off x="8077197" y="5527883"/>
            <a:ext cx="533403" cy="461665"/>
          </a:xfrm>
          <a:prstGeom prst="rect">
            <a:avLst/>
          </a:prstGeom>
          <a:noFill/>
        </p:spPr>
        <p:txBody>
          <a:bodyPr wrap="square">
            <a:spAutoFit/>
          </a:bodyPr>
          <a:lstStyle/>
          <a:p>
            <a:r>
              <a:rPr lang="en-US" sz="2400" b="1" i="1" dirty="0"/>
              <a:t>E</a:t>
            </a:r>
            <a:r>
              <a:rPr lang="en-US" sz="2400" b="1" i="1" baseline="-25000" dirty="0"/>
              <a:t>4</a:t>
            </a:r>
            <a:endParaRPr lang="en-US" sz="2400" dirty="0"/>
          </a:p>
        </p:txBody>
      </p:sp>
      <p:sp>
        <p:nvSpPr>
          <p:cNvPr id="20" name="TextBox 19">
            <a:extLst>
              <a:ext uri="{FF2B5EF4-FFF2-40B4-BE49-F238E27FC236}">
                <a16:creationId xmlns:a16="http://schemas.microsoft.com/office/drawing/2014/main" id="{5C69F159-B5F4-267C-1558-E45D9CDD3FC9}"/>
              </a:ext>
            </a:extLst>
          </p:cNvPr>
          <p:cNvSpPr txBox="1"/>
          <p:nvPr/>
        </p:nvSpPr>
        <p:spPr>
          <a:xfrm>
            <a:off x="1869826" y="5469912"/>
            <a:ext cx="533403" cy="461665"/>
          </a:xfrm>
          <a:prstGeom prst="rect">
            <a:avLst/>
          </a:prstGeom>
          <a:noFill/>
        </p:spPr>
        <p:txBody>
          <a:bodyPr wrap="square">
            <a:spAutoFit/>
          </a:bodyPr>
          <a:lstStyle/>
          <a:p>
            <a:r>
              <a:rPr lang="en-US" sz="2400" b="1" i="1" dirty="0"/>
              <a:t>E</a:t>
            </a:r>
            <a:r>
              <a:rPr lang="en-US" sz="2400" b="1" baseline="-25000" dirty="0"/>
              <a:t>1</a:t>
            </a:r>
            <a:endParaRPr 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842DBF-84CC-6CF2-CC65-24D450911915}"/>
                  </a:ext>
                </a:extLst>
              </p:cNvPr>
              <p:cNvSpPr txBox="1"/>
              <p:nvPr/>
            </p:nvSpPr>
            <p:spPr>
              <a:xfrm>
                <a:off x="1611926" y="4885457"/>
                <a:ext cx="4267763" cy="523220"/>
              </a:xfrm>
              <a:prstGeom prst="rect">
                <a:avLst/>
              </a:prstGeom>
              <a:noFill/>
            </p:spPr>
            <p:txBody>
              <a:bodyPr wrap="square">
                <a:spAutoFit/>
              </a:bodyPr>
              <a:lstStyle/>
              <a:p>
                <a14:m>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𝑏𝑠</m:t>
                    </m:r>
                  </m:oMath>
                </a14:m>
                <a:r>
                  <a:rPr lang="en-US" sz="2800" dirty="0"/>
                  <a:t> new transactions</a:t>
                </a:r>
              </a:p>
            </p:txBody>
          </p:sp>
        </mc:Choice>
        <mc:Fallback xmlns="">
          <p:sp>
            <p:nvSpPr>
              <p:cNvPr id="21" name="TextBox 20">
                <a:extLst>
                  <a:ext uri="{FF2B5EF4-FFF2-40B4-BE49-F238E27FC236}">
                    <a16:creationId xmlns:a16="http://schemas.microsoft.com/office/drawing/2014/main" id="{2E842DBF-84CC-6CF2-CC65-24D450911915}"/>
                  </a:ext>
                </a:extLst>
              </p:cNvPr>
              <p:cNvSpPr txBox="1">
                <a:spLocks noRot="1" noChangeAspect="1" noMove="1" noResize="1" noEditPoints="1" noAdjustHandles="1" noChangeArrowheads="1" noChangeShapeType="1" noTextEdit="1"/>
              </p:cNvSpPr>
              <p:nvPr/>
            </p:nvSpPr>
            <p:spPr>
              <a:xfrm>
                <a:off x="1611926" y="4885457"/>
                <a:ext cx="4267763" cy="523220"/>
              </a:xfrm>
              <a:prstGeom prst="rect">
                <a:avLst/>
              </a:prstGeom>
              <a:blipFill>
                <a:blip r:embed="rId7"/>
                <a:stretch>
                  <a:fillRect t="-10465" b="-325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7EEFD76-B7AD-1536-F1EB-173532CDBE5D}"/>
              </a:ext>
            </a:extLst>
          </p:cNvPr>
          <p:cNvCxnSpPr/>
          <p:nvPr/>
        </p:nvCxnSpPr>
        <p:spPr>
          <a:xfrm flipH="1">
            <a:off x="2595716" y="5419260"/>
            <a:ext cx="108155" cy="57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2C2FD1CF-2D13-0D4E-8496-C967FECA2AA8}"/>
              </a:ext>
            </a:extLst>
          </p:cNvPr>
          <p:cNvSpPr>
            <a:spLocks noGrp="1"/>
          </p:cNvSpPr>
          <p:nvPr>
            <p:ph type="sldNum" sz="quarter" idx="12"/>
          </p:nvPr>
        </p:nvSpPr>
        <p:spPr/>
        <p:txBody>
          <a:bodyPr/>
          <a:lstStyle/>
          <a:p>
            <a:fld id="{330EA680-D336-4FF7-8B7A-9848BB0A1C32}" type="slidenum">
              <a:rPr lang="en-US" smtClean="0"/>
              <a:pPr/>
              <a:t>24</a:t>
            </a:fld>
            <a:endParaRPr lang="en-US" dirty="0"/>
          </a:p>
        </p:txBody>
      </p:sp>
    </p:spTree>
    <p:extLst>
      <p:ext uri="{BB962C8B-B14F-4D97-AF65-F5344CB8AC3E}">
        <p14:creationId xmlns:p14="http://schemas.microsoft.com/office/powerpoint/2010/main" val="1435537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3F88-5532-0E46-84EC-1494E3B4B26E}"/>
              </a:ext>
            </a:extLst>
          </p:cNvPr>
          <p:cNvSpPr>
            <a:spLocks noGrp="1"/>
          </p:cNvSpPr>
          <p:nvPr>
            <p:ph type="title"/>
          </p:nvPr>
        </p:nvSpPr>
        <p:spPr/>
        <p:txBody>
          <a:bodyPr/>
          <a:lstStyle/>
          <a:p>
            <a:pPr algn="ctr"/>
            <a:r>
              <a:rPr lang="en-US" dirty="0">
                <a:ea typeface="+mj-lt"/>
                <a:cs typeface="+mj-lt"/>
              </a:rPr>
              <a:t>Basic</a:t>
            </a:r>
            <a:r>
              <a:rPr lang="en-US" b="1" dirty="0">
                <a:ea typeface="+mj-lt"/>
                <a:cs typeface="+mj-lt"/>
              </a:rPr>
              <a:t> Scheduler</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BEFA19-25D6-5B57-9358-02F488618C60}"/>
                  </a:ext>
                </a:extLst>
              </p:cNvPr>
              <p:cNvSpPr txBox="1"/>
              <p:nvPr/>
            </p:nvSpPr>
            <p:spPr>
              <a:xfrm>
                <a:off x="838200" y="1543271"/>
                <a:ext cx="10665542" cy="670825"/>
              </a:xfrm>
              <a:prstGeom prst="rect">
                <a:avLst/>
              </a:prstGeom>
              <a:noFill/>
              <a:ln>
                <a:solidFill>
                  <a:schemeClr val="accent2"/>
                </a:solidFill>
              </a:ln>
            </p:spPr>
            <p:txBody>
              <a:bodyPr wrap="square">
                <a:spAutoFit/>
              </a:bodyPr>
              <a:lstStyle/>
              <a:p>
                <a:r>
                  <a:rPr lang="en-US" sz="2400" noProof="0" dirty="0">
                    <a:solidFill>
                      <a:prstClr val="black"/>
                    </a:solidFill>
                    <a:latin typeface="Garamond" panose="02020404030301010803" pitchFamily="18" charset="0"/>
                    <a:cs typeface="Calibri" panose="020F0502020204030204"/>
                  </a:rPr>
                  <a:t>For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cs typeface="Calibri" panose="020F0502020204030204"/>
                  </a:rPr>
                  <a:t>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b="0" i="1" smtClean="0">
                        <a:solidFill>
                          <a:prstClr val="black"/>
                        </a:solidFill>
                        <a:latin typeface="Cambria Math" panose="02040503050406030204" pitchFamily="18" charset="0"/>
                        <a:cs typeface="Calibri" panose="020F0502020204030204"/>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ad>
                              <m:radPr>
                                <m:degHide m:val="on"/>
                                <m:ctrlP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2400" b="0" i="0" u="none" strike="noStrike" kern="1200" cap="none" spc="0" normalizeH="0" baseline="0" noProof="0">
                                <a:ln>
                                  <a:noFill/>
                                </a:ln>
                                <a:solidFill>
                                  <a:schemeClr val="tx1"/>
                                </a:solidFill>
                                <a:effectLst/>
                                <a:uLnTx/>
                                <a:uFillTx/>
                                <a:latin typeface="Garamond" panose="02020404030301010803" pitchFamily="18" charset="0"/>
                              </a:rPr>
                              <m:t> </m:t>
                            </m:r>
                          </m:den>
                        </m:f>
                      </m:e>
                    </m:d>
                  </m:oMath>
                </a14:m>
                <a:r>
                  <a:rPr lang="en-US" sz="2400" dirty="0">
                    <a:latin typeface="Garamond" panose="02020404030301010803" pitchFamily="18" charset="0"/>
                  </a:rPr>
                  <a:t> at most </a:t>
                </a:r>
                <a14:m>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rPr>
                      <m:t>𝑏𝑠</m:t>
                    </m:r>
                  </m:oMath>
                </a14:m>
                <a:r>
                  <a:rPr lang="en-US" sz="2400" dirty="0">
                    <a:latin typeface="Garamond" panose="02020404030301010803" pitchFamily="18" charset="0"/>
                  </a:rPr>
                  <a:t> new transactions per epoch</a:t>
                </a:r>
              </a:p>
            </p:txBody>
          </p:sp>
        </mc:Choice>
        <mc:Fallback xmlns="">
          <p:sp>
            <p:nvSpPr>
              <p:cNvPr id="3" name="TextBox 2">
                <a:extLst>
                  <a:ext uri="{FF2B5EF4-FFF2-40B4-BE49-F238E27FC236}">
                    <a16:creationId xmlns:a16="http://schemas.microsoft.com/office/drawing/2014/main" id="{84BEFA19-25D6-5B57-9358-02F488618C60}"/>
                  </a:ext>
                </a:extLst>
              </p:cNvPr>
              <p:cNvSpPr txBox="1">
                <a:spLocks noRot="1" noChangeAspect="1" noMove="1" noResize="1" noEditPoints="1" noAdjustHandles="1" noChangeArrowheads="1" noChangeShapeType="1" noTextEdit="1"/>
              </p:cNvSpPr>
              <p:nvPr/>
            </p:nvSpPr>
            <p:spPr>
              <a:xfrm>
                <a:off x="838200" y="1543271"/>
                <a:ext cx="10665542" cy="670825"/>
              </a:xfrm>
              <a:prstGeom prst="rect">
                <a:avLst/>
              </a:prstGeom>
              <a:blipFill>
                <a:blip r:embed="rId3"/>
                <a:stretch>
                  <a:fillRect l="-831" b="-18519"/>
                </a:stretch>
              </a:blipFill>
              <a:ln>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19F145-1385-A6AB-3147-9E69723E297F}"/>
                  </a:ext>
                </a:extLst>
              </p:cNvPr>
              <p:cNvSpPr txBox="1"/>
              <p:nvPr/>
            </p:nvSpPr>
            <p:spPr>
              <a:xfrm>
                <a:off x="1716050" y="2972240"/>
                <a:ext cx="8678658" cy="7280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smtClean="0">
                          <a:solidFill>
                            <a:prstClr val="black"/>
                          </a:solidFill>
                          <a:latin typeface="Cambria Math" panose="02040503050406030204" pitchFamily="18" charset="0"/>
                          <a:cs typeface="Calibri" panose="020F0502020204030204"/>
                        </a:rPr>
                        <m:t>𝜌</m:t>
                      </m:r>
                      <m:r>
                        <a:rPr lang="en-US" sz="2000" b="0" i="1" smtClean="0">
                          <a:solidFill>
                            <a:prstClr val="black"/>
                          </a:solidFill>
                          <a:latin typeface="Cambria Math" panose="02040503050406030204" pitchFamily="18" charset="0"/>
                          <a:cs typeface="Calibri" panose="020F0502020204030204"/>
                        </a:rPr>
                        <m:t>⋅</m:t>
                      </m:r>
                      <m:r>
                        <a:rPr lang="en-US" sz="2000" b="0" i="1" smtClean="0">
                          <a:solidFill>
                            <a:prstClr val="black"/>
                          </a:solidFill>
                          <a:latin typeface="Cambria Math" panose="02040503050406030204" pitchFamily="18" charset="0"/>
                          <a:cs typeface="Calibri" panose="020F0502020204030204"/>
                        </a:rPr>
                        <m:t>𝐸𝑝𝑜𝑐h</m:t>
                      </m:r>
                      <m:r>
                        <a:rPr lang="en-US" sz="2000" b="0" i="1" smtClean="0">
                          <a:solidFill>
                            <a:prstClr val="black"/>
                          </a:solidFill>
                          <a:latin typeface="Cambria Math" panose="02040503050406030204" pitchFamily="18" charset="0"/>
                          <a:cs typeface="Calibri" panose="020F0502020204030204"/>
                        </a:rPr>
                        <m:t> </m:t>
                      </m:r>
                      <m:r>
                        <a:rPr lang="en-US" sz="2000" b="0" i="1" smtClean="0">
                          <a:solidFill>
                            <a:prstClr val="black"/>
                          </a:solidFill>
                          <a:latin typeface="Cambria Math" panose="02040503050406030204" pitchFamily="18" charset="0"/>
                          <a:cs typeface="Calibri" panose="020F0502020204030204"/>
                        </a:rPr>
                        <m:t>𝑙𝑒𝑛𝑔𝑡h</m:t>
                      </m:r>
                      <m:r>
                        <a:rPr lang="en-US" sz="2000" b="0" i="1" smtClean="0">
                          <a:solidFill>
                            <a:prstClr val="black"/>
                          </a:solidFill>
                          <a:latin typeface="Cambria Math" panose="02040503050406030204" pitchFamily="18" charset="0"/>
                          <a:cs typeface="Calibri" panose="020F0502020204030204"/>
                        </a:rPr>
                        <m:t>+</m:t>
                      </m:r>
                      <m:r>
                        <a:rPr lang="en-US" sz="2000" b="0" i="1" smtClean="0">
                          <a:solidFill>
                            <a:prstClr val="black"/>
                          </a:solidFill>
                          <a:latin typeface="Cambria Math" panose="02040503050406030204" pitchFamily="18" charset="0"/>
                          <a:cs typeface="Calibri" panose="020F0502020204030204"/>
                        </a:rPr>
                        <m:t>𝑏</m:t>
                      </m:r>
                      <m:r>
                        <a:rPr lang="en-US" sz="2000" b="0" i="1" smtClean="0">
                          <a:solidFill>
                            <a:prstClr val="black"/>
                          </a:solidFill>
                          <a:latin typeface="Cambria Math" panose="02040503050406030204" pitchFamily="18" charset="0"/>
                          <a:cs typeface="Calibri" panose="020F0502020204030204"/>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18</m:t>
                              </m:r>
                              <m:rad>
                                <m:radPr>
                                  <m:degHide m:val="on"/>
                                  <m:ctrlPr>
                                    <a:rPr kumimoji="0" lang="en-US" sz="20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20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2000" b="0" i="0" u="none" strike="noStrike" kern="1200" cap="none" spc="0" normalizeH="0" baseline="0" noProof="0">
                                  <a:ln>
                                    <a:noFill/>
                                  </a:ln>
                                  <a:solidFill>
                                    <a:schemeClr val="tx1"/>
                                  </a:solidFill>
                                  <a:effectLst/>
                                  <a:uLnTx/>
                                  <a:uFillTx/>
                                  <a:latin typeface="Garamond" panose="02020404030301010803" pitchFamily="18" charset="0"/>
                                </a:rPr>
                                <m:t> </m:t>
                              </m:r>
                            </m:den>
                          </m:f>
                        </m:e>
                      </m: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rPr>
                        <m:t>⋅</m:t>
                      </m:r>
                      <m: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rPr>
                        <m:t>18</m:t>
                      </m:r>
                      <m:r>
                        <a:rPr lang="en-US" sz="2000" i="1" dirty="0">
                          <a:latin typeface="Cambria Math" panose="02040503050406030204" pitchFamily="18" charset="0"/>
                        </a:rPr>
                        <m:t>𝑏</m:t>
                      </m:r>
                      <m:func>
                        <m:funcPr>
                          <m:ctrlPr>
                            <a:rPr lang="en-US" sz="2000" i="1" dirty="0">
                              <a:latin typeface="Cambria Math" panose="02040503050406030204" pitchFamily="18" charset="0"/>
                            </a:rPr>
                          </m:ctrlPr>
                        </m:funcPr>
                        <m:fName>
                          <m:r>
                            <m:rPr>
                              <m:sty m:val="p"/>
                            </m:rPr>
                            <a:rPr lang="en-US" sz="2000" dirty="0">
                              <a:latin typeface="Cambria Math" panose="02040503050406030204" pitchFamily="18" charset="0"/>
                            </a:rPr>
                            <m:t>min</m:t>
                          </m:r>
                        </m:fName>
                        <m:e>
                          <m:d>
                            <m:dPr>
                              <m:ctrlPr>
                                <a:rPr lang="en-US" sz="2000" i="1" dirty="0">
                                  <a:latin typeface="Cambria Math" panose="02040503050406030204" pitchFamily="18" charset="0"/>
                                </a:rPr>
                              </m:ctrlPr>
                            </m:dPr>
                            <m:e>
                              <m:r>
                                <a:rPr lang="en-US" sz="2000" i="1" dirty="0">
                                  <a:latin typeface="Cambria Math" panose="02040503050406030204" pitchFamily="18" charset="0"/>
                                </a:rPr>
                                <m:t>𝑘</m:t>
                              </m:r>
                              <m:r>
                                <a:rPr lang="en-US" sz="2000" i="1" dirty="0">
                                  <a:latin typeface="Cambria Math" panose="02040503050406030204" pitchFamily="18" charset="0"/>
                                </a:rPr>
                                <m:t>, </m:t>
                              </m:r>
                              <m:rad>
                                <m:radPr>
                                  <m:degHide m:val="on"/>
                                  <m:ctrlPr>
                                    <a:rPr lang="en-US" sz="2000" i="1" dirty="0">
                                      <a:latin typeface="Cambria Math" panose="02040503050406030204" pitchFamily="18" charset="0"/>
                                    </a:rPr>
                                  </m:ctrlPr>
                                </m:radPr>
                                <m:deg/>
                                <m:e>
                                  <m:r>
                                    <a:rPr lang="en-US" sz="2000" b="0" i="1" dirty="0" smtClean="0">
                                      <a:latin typeface="Cambria Math" panose="02040503050406030204" pitchFamily="18" charset="0"/>
                                    </a:rPr>
                                    <m:t>𝑠</m:t>
                                  </m:r>
                                </m:e>
                              </m:rad>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𝑏</m:t>
                          </m:r>
                        </m:e>
                      </m:func>
                      <m:r>
                        <a:rPr lang="en-US" sz="2000" b="0" i="1" dirty="0" smtClean="0">
                          <a:latin typeface="Cambria Math" panose="02040503050406030204" pitchFamily="18" charset="0"/>
                        </a:rPr>
                        <m:t>≤</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=2</m:t>
                      </m:r>
                      <m:r>
                        <a:rPr lang="en-US" sz="2000" b="0" i="1" dirty="0" smtClean="0">
                          <a:latin typeface="Cambria Math" panose="02040503050406030204" pitchFamily="18" charset="0"/>
                        </a:rPr>
                        <m:t>𝑏</m:t>
                      </m:r>
                    </m:oMath>
                  </m:oMathPara>
                </a14:m>
                <a:endParaRPr lang="en-US" sz="2000" dirty="0">
                  <a:latin typeface="Garamond" panose="02020404030301010803" pitchFamily="18" charset="0"/>
                </a:endParaRPr>
              </a:p>
            </p:txBody>
          </p:sp>
        </mc:Choice>
        <mc:Fallback xmlns="">
          <p:sp>
            <p:nvSpPr>
              <p:cNvPr id="6" name="TextBox 5">
                <a:extLst>
                  <a:ext uri="{FF2B5EF4-FFF2-40B4-BE49-F238E27FC236}">
                    <a16:creationId xmlns:a16="http://schemas.microsoft.com/office/drawing/2014/main" id="{9E19F145-1385-A6AB-3147-9E69723E297F}"/>
                  </a:ext>
                </a:extLst>
              </p:cNvPr>
              <p:cNvSpPr txBox="1">
                <a:spLocks noRot="1" noChangeAspect="1" noMove="1" noResize="1" noEditPoints="1" noAdjustHandles="1" noChangeArrowheads="1" noChangeShapeType="1" noTextEdit="1"/>
              </p:cNvSpPr>
              <p:nvPr/>
            </p:nvSpPr>
            <p:spPr>
              <a:xfrm>
                <a:off x="1716050" y="2972240"/>
                <a:ext cx="8678658" cy="728084"/>
              </a:xfrm>
              <a:prstGeom prst="rect">
                <a:avLst/>
              </a:prstGeom>
              <a:blipFill>
                <a:blip r:embed="rId4"/>
                <a:stretch>
                  <a:fillRect b="-1379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A61B536-7021-3361-E1E2-F9A4BDA16822}"/>
              </a:ext>
            </a:extLst>
          </p:cNvPr>
          <p:cNvSpPr txBox="1"/>
          <p:nvPr/>
        </p:nvSpPr>
        <p:spPr>
          <a:xfrm>
            <a:off x="838200" y="2462391"/>
            <a:ext cx="4335033" cy="461665"/>
          </a:xfrm>
          <a:prstGeom prst="rect">
            <a:avLst/>
          </a:prstGeom>
          <a:noFill/>
        </p:spPr>
        <p:txBody>
          <a:bodyPr wrap="none" rtlCol="0">
            <a:spAutoFit/>
          </a:bodyPr>
          <a:lstStyle/>
          <a:p>
            <a:pPr algn="l"/>
            <a:r>
              <a:rPr lang="en-US" sz="2400" dirty="0">
                <a:latin typeface="Garamond" panose="02020404030301010803" pitchFamily="18" charset="0"/>
              </a:rPr>
              <a:t>Number of transactions per shard: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D54666-BCBE-79C1-694D-4C48752912C0}"/>
                  </a:ext>
                </a:extLst>
              </p:cNvPr>
              <p:cNvSpPr txBox="1"/>
              <p:nvPr/>
            </p:nvSpPr>
            <p:spPr>
              <a:xfrm>
                <a:off x="762778" y="3797497"/>
                <a:ext cx="2642903" cy="461665"/>
              </a:xfrm>
              <a:prstGeom prst="rect">
                <a:avLst/>
              </a:prstGeom>
              <a:noFill/>
            </p:spPr>
            <p:txBody>
              <a:bodyPr wrap="none" rtlCol="0">
                <a:spAutoFit/>
              </a:bodyPr>
              <a:lstStyle/>
              <a:p>
                <a:pPr algn="l"/>
                <a:r>
                  <a:rPr lang="en-US" sz="2400" dirty="0">
                    <a:latin typeface="Garamond" panose="02020404030301010803" pitchFamily="18" charset="0"/>
                  </a:rPr>
                  <a:t>For all </a:t>
                </a:r>
                <a14:m>
                  <m:oMath xmlns:m="http://schemas.openxmlformats.org/officeDocument/2006/math">
                    <m:r>
                      <a:rPr lang="en-US" sz="2400" b="0" i="1" smtClean="0">
                        <a:latin typeface="Cambria Math" panose="02040503050406030204" pitchFamily="18" charset="0"/>
                      </a:rPr>
                      <m:t>𝑠</m:t>
                    </m:r>
                  </m:oMath>
                </a14:m>
                <a:r>
                  <a:rPr lang="en-US" sz="2400" dirty="0">
                    <a:latin typeface="Garamond" panose="02020404030301010803" pitchFamily="18" charset="0"/>
                  </a:rPr>
                  <a:t> shards: </a:t>
                </a:r>
                <a14:m>
                  <m:oMath xmlns:m="http://schemas.openxmlformats.org/officeDocument/2006/math">
                    <m:r>
                      <a:rPr lang="en-US" sz="2400" b="0" i="1" smtClean="0">
                        <a:latin typeface="Cambria Math" panose="02040503050406030204" pitchFamily="18" charset="0"/>
                      </a:rPr>
                      <m:t>2</m:t>
                    </m:r>
                    <m:r>
                      <a:rPr lang="en-US" sz="2400" b="0" i="1" smtClean="0">
                        <a:latin typeface="Cambria Math" panose="02040503050406030204" pitchFamily="18" charset="0"/>
                      </a:rPr>
                      <m:t>𝑏𝑠</m:t>
                    </m:r>
                  </m:oMath>
                </a14:m>
                <a:endParaRPr lang="en-US" sz="2400" dirty="0">
                  <a:latin typeface="Garamond" panose="02020404030301010803" pitchFamily="18" charset="0"/>
                </a:endParaRPr>
              </a:p>
            </p:txBody>
          </p:sp>
        </mc:Choice>
        <mc:Fallback xmlns="">
          <p:sp>
            <p:nvSpPr>
              <p:cNvPr id="9" name="TextBox 8">
                <a:extLst>
                  <a:ext uri="{FF2B5EF4-FFF2-40B4-BE49-F238E27FC236}">
                    <a16:creationId xmlns:a16="http://schemas.microsoft.com/office/drawing/2014/main" id="{DDD54666-BCBE-79C1-694D-4C48752912C0}"/>
                  </a:ext>
                </a:extLst>
              </p:cNvPr>
              <p:cNvSpPr txBox="1">
                <a:spLocks noRot="1" noChangeAspect="1" noMove="1" noResize="1" noEditPoints="1" noAdjustHandles="1" noChangeArrowheads="1" noChangeShapeType="1" noTextEdit="1"/>
              </p:cNvSpPr>
              <p:nvPr/>
            </p:nvSpPr>
            <p:spPr>
              <a:xfrm>
                <a:off x="762778" y="3797497"/>
                <a:ext cx="2642903" cy="461665"/>
              </a:xfrm>
              <a:prstGeom prst="rect">
                <a:avLst/>
              </a:prstGeom>
              <a:blipFill>
                <a:blip r:embed="rId5"/>
                <a:stretch>
                  <a:fillRect l="-3456" t="-10526" r="-922" b="-2894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C0FEEBB-D979-A47E-22E6-F87D6CE26974}"/>
              </a:ext>
            </a:extLst>
          </p:cNvPr>
          <p:cNvCxnSpPr/>
          <p:nvPr/>
        </p:nvCxnSpPr>
        <p:spPr>
          <a:xfrm>
            <a:off x="1043354" y="6107036"/>
            <a:ext cx="9823938"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D74B1-DE3C-4DE0-3475-F2D6D757CF19}"/>
              </a:ext>
            </a:extLst>
          </p:cNvPr>
          <p:cNvCxnSpPr/>
          <p:nvPr/>
        </p:nvCxnSpPr>
        <p:spPr>
          <a:xfrm>
            <a:off x="3141785"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43D0499-69DA-B8DF-8A32-B203B63F427B}"/>
              </a:ext>
            </a:extLst>
          </p:cNvPr>
          <p:cNvCxnSpPr/>
          <p:nvPr/>
        </p:nvCxnSpPr>
        <p:spPr>
          <a:xfrm>
            <a:off x="5216770" y="5841292"/>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1AAFDD-A9A1-08A9-2D83-60D8F5C72CEE}"/>
              </a:ext>
            </a:extLst>
          </p:cNvPr>
          <p:cNvCxnSpPr/>
          <p:nvPr/>
        </p:nvCxnSpPr>
        <p:spPr>
          <a:xfrm>
            <a:off x="7197969" y="5802236"/>
            <a:ext cx="0" cy="531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12B53B5-D9AE-5BE4-0510-BD54439A94EC}"/>
                  </a:ext>
                </a:extLst>
              </p:cNvPr>
              <p:cNvSpPr txBox="1"/>
              <p:nvPr/>
            </p:nvSpPr>
            <p:spPr>
              <a:xfrm>
                <a:off x="1230922" y="6221745"/>
                <a:ext cx="1840523" cy="372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m:t>
                      </m:r>
                      <m:r>
                        <a:rPr lang="en-US" sz="1800" b="0" i="1" dirty="0" smtClean="0">
                          <a:latin typeface="Cambria Math" panose="02040503050406030204" pitchFamily="18" charset="0"/>
                        </a:rPr>
                        <m:t>𝑏</m:t>
                      </m:r>
                      <m:func>
                        <m:funcPr>
                          <m:ctrlPr>
                            <a:rPr lang="en-US" sz="1800" i="1" dirty="0" smtClean="0">
                              <a:latin typeface="Cambria Math" panose="02040503050406030204" pitchFamily="18" charset="0"/>
                            </a:rPr>
                          </m:ctrlPr>
                        </m:funcPr>
                        <m:fName>
                          <m:r>
                            <m:rPr>
                              <m:sty m:val="p"/>
                            </m:rPr>
                            <a:rPr lang="en-US" sz="1800" i="0" dirty="0" smtClean="0">
                              <a:latin typeface="Cambria Math" panose="02040503050406030204" pitchFamily="18" charset="0"/>
                            </a:rPr>
                            <m:t>min</m:t>
                          </m:r>
                        </m:fName>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𝑘</m:t>
                              </m:r>
                              <m:r>
                                <a:rPr lang="en-US" sz="1800" i="1" dirty="0" smtClean="0">
                                  <a:latin typeface="Cambria Math" panose="02040503050406030204" pitchFamily="18" charset="0"/>
                                </a:rPr>
                                <m:t>, </m:t>
                              </m:r>
                              <m:rad>
                                <m:radPr>
                                  <m:degHide m:val="on"/>
                                  <m:ctrlPr>
                                    <a:rPr lang="en-US" sz="1800" i="1" dirty="0" smtClean="0">
                                      <a:solidFill>
                                        <a:schemeClr val="tx1"/>
                                      </a:solidFill>
                                      <a:latin typeface="Cambria Math" panose="02040503050406030204" pitchFamily="18" charset="0"/>
                                    </a:rPr>
                                  </m:ctrlPr>
                                </m:radPr>
                                <m:deg/>
                                <m:e>
                                  <m:r>
                                    <a:rPr lang="en-US" sz="1800" b="0" i="1" dirty="0" smtClean="0">
                                      <a:solidFill>
                                        <a:schemeClr val="tx1"/>
                                      </a:solidFill>
                                      <a:latin typeface="Cambria Math" panose="02040503050406030204" pitchFamily="18" charset="0"/>
                                    </a:rPr>
                                    <m:t>𝑠</m:t>
                                  </m:r>
                                </m:e>
                              </m:rad>
                            </m:e>
                          </m:d>
                        </m:e>
                      </m:func>
                    </m:oMath>
                  </m:oMathPara>
                </a14:m>
                <a:endParaRPr lang="en-US" dirty="0"/>
              </a:p>
            </p:txBody>
          </p:sp>
        </mc:Choice>
        <mc:Fallback xmlns="">
          <p:sp>
            <p:nvSpPr>
              <p:cNvPr id="15" name="TextBox 14">
                <a:extLst>
                  <a:ext uri="{FF2B5EF4-FFF2-40B4-BE49-F238E27FC236}">
                    <a16:creationId xmlns:a16="http://schemas.microsoft.com/office/drawing/2014/main" id="{812B53B5-D9AE-5BE4-0510-BD54439A94EC}"/>
                  </a:ext>
                </a:extLst>
              </p:cNvPr>
              <p:cNvSpPr txBox="1">
                <a:spLocks noRot="1" noChangeAspect="1" noMove="1" noResize="1" noEditPoints="1" noAdjustHandles="1" noChangeArrowheads="1" noChangeShapeType="1" noTextEdit="1"/>
              </p:cNvSpPr>
              <p:nvPr/>
            </p:nvSpPr>
            <p:spPr>
              <a:xfrm>
                <a:off x="1230922" y="6221745"/>
                <a:ext cx="1840523" cy="372346"/>
              </a:xfrm>
              <a:prstGeom prst="rect">
                <a:avLst/>
              </a:prstGeom>
              <a:blipFill>
                <a:blip r:embed="rId6"/>
                <a:stretch>
                  <a:fillRect/>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27800A49-FAF0-C0E9-E315-84314CA93FEB}"/>
              </a:ext>
            </a:extLst>
          </p:cNvPr>
          <p:cNvCxnSpPr/>
          <p:nvPr/>
        </p:nvCxnSpPr>
        <p:spPr>
          <a:xfrm>
            <a:off x="9167446" y="5802236"/>
            <a:ext cx="0" cy="5314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A963A0-7E31-F286-4D8C-B5C96E79E4B0}"/>
              </a:ext>
            </a:extLst>
          </p:cNvPr>
          <p:cNvSpPr txBox="1"/>
          <p:nvPr/>
        </p:nvSpPr>
        <p:spPr>
          <a:xfrm>
            <a:off x="4035663" y="5492971"/>
            <a:ext cx="533403" cy="461665"/>
          </a:xfrm>
          <a:prstGeom prst="rect">
            <a:avLst/>
          </a:prstGeom>
          <a:noFill/>
        </p:spPr>
        <p:txBody>
          <a:bodyPr wrap="square">
            <a:spAutoFit/>
          </a:bodyPr>
          <a:lstStyle/>
          <a:p>
            <a:r>
              <a:rPr lang="en-US" sz="2400" b="1" i="1" dirty="0"/>
              <a:t>E</a:t>
            </a:r>
            <a:r>
              <a:rPr lang="en-US" sz="2400" b="1" i="1" baseline="-25000" dirty="0"/>
              <a:t>2</a:t>
            </a:r>
            <a:endParaRPr lang="en-US" sz="2400" dirty="0"/>
          </a:p>
        </p:txBody>
      </p:sp>
      <p:sp>
        <p:nvSpPr>
          <p:cNvPr id="18" name="TextBox 17">
            <a:extLst>
              <a:ext uri="{FF2B5EF4-FFF2-40B4-BE49-F238E27FC236}">
                <a16:creationId xmlns:a16="http://schemas.microsoft.com/office/drawing/2014/main" id="{021B9188-4915-99A7-23EB-576FF67BC9BC}"/>
              </a:ext>
            </a:extLst>
          </p:cNvPr>
          <p:cNvSpPr txBox="1"/>
          <p:nvPr/>
        </p:nvSpPr>
        <p:spPr>
          <a:xfrm>
            <a:off x="6005139" y="5512499"/>
            <a:ext cx="533403" cy="461665"/>
          </a:xfrm>
          <a:prstGeom prst="rect">
            <a:avLst/>
          </a:prstGeom>
          <a:noFill/>
        </p:spPr>
        <p:txBody>
          <a:bodyPr wrap="square">
            <a:spAutoFit/>
          </a:bodyPr>
          <a:lstStyle/>
          <a:p>
            <a:r>
              <a:rPr lang="en-US" sz="2400" b="1" i="1" dirty="0"/>
              <a:t>E</a:t>
            </a:r>
            <a:r>
              <a:rPr lang="en-US" sz="2400" b="1" i="1" baseline="-25000" dirty="0"/>
              <a:t>3</a:t>
            </a:r>
            <a:endParaRPr lang="en-US" sz="2400" dirty="0"/>
          </a:p>
        </p:txBody>
      </p:sp>
      <p:sp>
        <p:nvSpPr>
          <p:cNvPr id="19" name="TextBox 18">
            <a:extLst>
              <a:ext uri="{FF2B5EF4-FFF2-40B4-BE49-F238E27FC236}">
                <a16:creationId xmlns:a16="http://schemas.microsoft.com/office/drawing/2014/main" id="{B6F1395E-FE01-0259-39C6-F6B95DCC5420}"/>
              </a:ext>
            </a:extLst>
          </p:cNvPr>
          <p:cNvSpPr txBox="1"/>
          <p:nvPr/>
        </p:nvSpPr>
        <p:spPr>
          <a:xfrm>
            <a:off x="8077197" y="5527883"/>
            <a:ext cx="533403" cy="461665"/>
          </a:xfrm>
          <a:prstGeom prst="rect">
            <a:avLst/>
          </a:prstGeom>
          <a:noFill/>
        </p:spPr>
        <p:txBody>
          <a:bodyPr wrap="square">
            <a:spAutoFit/>
          </a:bodyPr>
          <a:lstStyle/>
          <a:p>
            <a:r>
              <a:rPr lang="en-US" sz="2400" b="1" i="1" dirty="0"/>
              <a:t>E</a:t>
            </a:r>
            <a:r>
              <a:rPr lang="en-US" sz="2400" b="1" i="1" baseline="-25000" dirty="0"/>
              <a:t>4</a:t>
            </a:r>
            <a:endParaRPr lang="en-US" sz="2400" dirty="0"/>
          </a:p>
        </p:txBody>
      </p:sp>
      <p:sp>
        <p:nvSpPr>
          <p:cNvPr id="20" name="TextBox 19">
            <a:extLst>
              <a:ext uri="{FF2B5EF4-FFF2-40B4-BE49-F238E27FC236}">
                <a16:creationId xmlns:a16="http://schemas.microsoft.com/office/drawing/2014/main" id="{5C69F159-B5F4-267C-1558-E45D9CDD3FC9}"/>
              </a:ext>
            </a:extLst>
          </p:cNvPr>
          <p:cNvSpPr txBox="1"/>
          <p:nvPr/>
        </p:nvSpPr>
        <p:spPr>
          <a:xfrm>
            <a:off x="1869826" y="5469912"/>
            <a:ext cx="533403" cy="461665"/>
          </a:xfrm>
          <a:prstGeom prst="rect">
            <a:avLst/>
          </a:prstGeom>
          <a:noFill/>
        </p:spPr>
        <p:txBody>
          <a:bodyPr wrap="square">
            <a:spAutoFit/>
          </a:bodyPr>
          <a:lstStyle/>
          <a:p>
            <a:r>
              <a:rPr lang="en-US" sz="2400" b="1" i="1" dirty="0"/>
              <a:t>E</a:t>
            </a:r>
            <a:r>
              <a:rPr lang="en-US" sz="2400" b="1" baseline="-25000" dirty="0"/>
              <a:t>1</a:t>
            </a:r>
            <a:endParaRPr lang="en-US" sz="24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E842DBF-84CC-6CF2-CC65-24D450911915}"/>
                  </a:ext>
                </a:extLst>
              </p:cNvPr>
              <p:cNvSpPr txBox="1"/>
              <p:nvPr/>
            </p:nvSpPr>
            <p:spPr>
              <a:xfrm>
                <a:off x="1611926" y="4885457"/>
                <a:ext cx="4267763" cy="523220"/>
              </a:xfrm>
              <a:prstGeom prst="rect">
                <a:avLst/>
              </a:prstGeom>
              <a:noFill/>
            </p:spPr>
            <p:txBody>
              <a:bodyPr wrap="square">
                <a:spAutoFit/>
              </a:bodyPr>
              <a:lstStyle/>
              <a:p>
                <a14:m>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𝑏𝑠</m:t>
                    </m:r>
                  </m:oMath>
                </a14:m>
                <a:r>
                  <a:rPr lang="en-US" sz="2800" dirty="0"/>
                  <a:t> new transactions</a:t>
                </a:r>
              </a:p>
            </p:txBody>
          </p:sp>
        </mc:Choice>
        <mc:Fallback xmlns="">
          <p:sp>
            <p:nvSpPr>
              <p:cNvPr id="21" name="TextBox 20">
                <a:extLst>
                  <a:ext uri="{FF2B5EF4-FFF2-40B4-BE49-F238E27FC236}">
                    <a16:creationId xmlns:a16="http://schemas.microsoft.com/office/drawing/2014/main" id="{2E842DBF-84CC-6CF2-CC65-24D450911915}"/>
                  </a:ext>
                </a:extLst>
              </p:cNvPr>
              <p:cNvSpPr txBox="1">
                <a:spLocks noRot="1" noChangeAspect="1" noMove="1" noResize="1" noEditPoints="1" noAdjustHandles="1" noChangeArrowheads="1" noChangeShapeType="1" noTextEdit="1"/>
              </p:cNvSpPr>
              <p:nvPr/>
            </p:nvSpPr>
            <p:spPr>
              <a:xfrm>
                <a:off x="1611926" y="4885457"/>
                <a:ext cx="4267763" cy="523220"/>
              </a:xfrm>
              <a:prstGeom prst="rect">
                <a:avLst/>
              </a:prstGeom>
              <a:blipFill>
                <a:blip r:embed="rId7"/>
                <a:stretch>
                  <a:fillRect t="-10465" b="-325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7EEFD76-B7AD-1536-F1EB-173532CDBE5D}"/>
              </a:ext>
            </a:extLst>
          </p:cNvPr>
          <p:cNvCxnSpPr/>
          <p:nvPr/>
        </p:nvCxnSpPr>
        <p:spPr>
          <a:xfrm flipH="1">
            <a:off x="2595716" y="5419260"/>
            <a:ext cx="108155" cy="570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2C2FD1CF-2D13-0D4E-8496-C967FECA2AA8}"/>
              </a:ext>
            </a:extLst>
          </p:cNvPr>
          <p:cNvSpPr>
            <a:spLocks noGrp="1"/>
          </p:cNvSpPr>
          <p:nvPr>
            <p:ph type="sldNum" sz="quarter" idx="12"/>
          </p:nvPr>
        </p:nvSpPr>
        <p:spPr/>
        <p:txBody>
          <a:bodyPr/>
          <a:lstStyle/>
          <a:p>
            <a:fld id="{330EA680-D336-4FF7-8B7A-9848BB0A1C32}" type="slidenum">
              <a:rPr lang="en-US" smtClean="0"/>
              <a:pPr/>
              <a:t>25</a:t>
            </a:fld>
            <a:endParaRPr lang="en-US" dirty="0"/>
          </a:p>
        </p:txBody>
      </p:sp>
    </p:spTree>
    <p:extLst>
      <p:ext uri="{BB962C8B-B14F-4D97-AF65-F5344CB8AC3E}">
        <p14:creationId xmlns:p14="http://schemas.microsoft.com/office/powerpoint/2010/main" val="576399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9FF8-FD60-EE48-B10E-7E1CADD4F6F5}"/>
              </a:ext>
            </a:extLst>
          </p:cNvPr>
          <p:cNvSpPr>
            <a:spLocks noGrp="1"/>
          </p:cNvSpPr>
          <p:nvPr>
            <p:ph type="title"/>
          </p:nvPr>
        </p:nvSpPr>
        <p:spPr/>
        <p:txBody>
          <a:bodyPr/>
          <a:lstStyle/>
          <a:p>
            <a:pPr algn="ctr"/>
            <a:r>
              <a:rPr lang="en-US" dirty="0">
                <a:ea typeface="+mj-lt"/>
                <a:cs typeface="+mj-lt"/>
              </a:rPr>
              <a:t>Basic Scheduler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8279F4-9674-8E49-B78D-1F2B7458A12B}"/>
                  </a:ext>
                </a:extLst>
              </p:cNvPr>
              <p:cNvSpPr>
                <a:spLocks noGrp="1"/>
              </p:cNvSpPr>
              <p:nvPr>
                <p:ph idx="1"/>
              </p:nvPr>
            </p:nvSpPr>
            <p:spPr>
              <a:xfrm>
                <a:off x="838200" y="1309601"/>
                <a:ext cx="9622971" cy="4890089"/>
              </a:xfrm>
            </p:spPr>
            <p:txBody>
              <a:bodyPr>
                <a:normAutofit/>
              </a:bodyPr>
              <a:lstStyle/>
              <a:p>
                <a:pPr>
                  <a:lnSpc>
                    <a:spcPct val="120000"/>
                  </a:lnSpc>
                </a:pPr>
                <a:r>
                  <a:rPr lang="en-US" sz="2400" dirty="0"/>
                  <a:t>In the set of 2bs pending transactions in epoch, a transaction conflicts with at most </a:t>
                </a:r>
                <a14:m>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rPr>
                      <m:t>𝑏𝑘</m:t>
                    </m:r>
                  </m:oMath>
                </a14:m>
                <a:r>
                  <a:rPr lang="en-US" sz="2400" dirty="0"/>
                  <a:t> other transactions</a:t>
                </a:r>
              </a:p>
              <a:p>
                <a:pPr lvl="1">
                  <a:lnSpc>
                    <a:spcPct val="120000"/>
                  </a:lnSpc>
                </a:pPr>
                <a:r>
                  <a:rPr lang="en-US" sz="2000" dirty="0"/>
                  <a:t>Each transaction accesses </a:t>
                </a:r>
                <a14:m>
                  <m:oMath xmlns:m="http://schemas.openxmlformats.org/officeDocument/2006/math">
                    <m:r>
                      <a:rPr lang="en-US" sz="2000" i="1" dirty="0">
                        <a:latin typeface="Cambria Math" panose="02040503050406030204" pitchFamily="18" charset="0"/>
                      </a:rPr>
                      <m:t>𝑘</m:t>
                    </m:r>
                  </m:oMath>
                </a14:m>
                <a:r>
                  <a:rPr lang="en-US" sz="2000" dirty="0"/>
                  <a:t> shards and each shard is accessed by </a:t>
                </a:r>
                <a14:m>
                  <m:oMath xmlns:m="http://schemas.openxmlformats.org/officeDocument/2006/math">
                    <m:r>
                      <a:rPr lang="en-US" sz="2000" i="1" dirty="0">
                        <a:latin typeface="Cambria Math" panose="02040503050406030204" pitchFamily="18" charset="0"/>
                      </a:rPr>
                      <m:t>𝑏</m:t>
                    </m:r>
                  </m:oMath>
                </a14:m>
                <a:r>
                  <a:rPr lang="en-US" sz="2000" dirty="0"/>
                  <a:t> transactions</a:t>
                </a:r>
              </a:p>
              <a:p>
                <a:pPr marL="0" indent="0">
                  <a:lnSpc>
                    <a:spcPct val="120000"/>
                  </a:lnSpc>
                  <a:buNone/>
                </a:pPr>
                <a:endParaRPr lang="en-US" sz="2400" dirty="0"/>
              </a:p>
              <a:p>
                <a:pPr marL="0" indent="0">
                  <a:lnSpc>
                    <a:spcPct val="120000"/>
                  </a:lnSpc>
                  <a:buNone/>
                </a:pPr>
                <a:endParaRPr lang="en-US" dirty="0"/>
              </a:p>
              <a:p>
                <a:pPr>
                  <a:lnSpc>
                    <a:spcPct val="120000"/>
                  </a:lnSpc>
                </a:pPr>
                <a:endParaRPr lang="en-US" dirty="0"/>
              </a:p>
              <a:p>
                <a:pPr>
                  <a:lnSpc>
                    <a:spcPct val="120000"/>
                  </a:lnSpc>
                </a:pPr>
                <a:endParaRPr lang="en-US" dirty="0"/>
              </a:p>
              <a:p>
                <a:pPr>
                  <a:lnSpc>
                    <a:spcPct val="120000"/>
                  </a:lnSpc>
                </a:pPr>
                <a:endParaRPr lang="en-US" dirty="0"/>
              </a:p>
              <a:p>
                <a:pPr marL="0" indent="0">
                  <a:buNone/>
                </a:pPr>
                <a:endParaRPr lang="en-US" sz="2400" dirty="0"/>
              </a:p>
              <a:p>
                <a:pPr marL="457200" lvl="1" indent="0">
                  <a:buNone/>
                </a:pPr>
                <a:endParaRPr lang="en-US" sz="2000" dirty="0"/>
              </a:p>
              <a:p>
                <a:pPr marL="457200" indent="-457200"/>
                <a:endParaRPr lang="en-US" sz="2400"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E88279F4-9674-8E49-B78D-1F2B7458A12B}"/>
                  </a:ext>
                </a:extLst>
              </p:cNvPr>
              <p:cNvSpPr>
                <a:spLocks noGrp="1" noRot="1" noChangeAspect="1" noMove="1" noResize="1" noEditPoints="1" noAdjustHandles="1" noChangeArrowheads="1" noChangeShapeType="1" noTextEdit="1"/>
              </p:cNvSpPr>
              <p:nvPr>
                <p:ph idx="1"/>
              </p:nvPr>
            </p:nvSpPr>
            <p:spPr>
              <a:xfrm>
                <a:off x="838200" y="1309601"/>
                <a:ext cx="9622971" cy="4890089"/>
              </a:xfrm>
              <a:blipFill>
                <a:blip r:embed="rId3"/>
                <a:stretch>
                  <a:fillRect l="-791" r="-1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75C08DA7-B9C9-0545-BD07-59F6F9920D24}"/>
              </a:ext>
            </a:extLst>
          </p:cNvPr>
          <p:cNvSpPr>
            <a:spLocks noGrp="1"/>
          </p:cNvSpPr>
          <p:nvPr>
            <p:ph type="sldNum" sz="quarter" idx="12"/>
          </p:nvPr>
        </p:nvSpPr>
        <p:spPr/>
        <p:txBody>
          <a:bodyPr/>
          <a:lstStyle/>
          <a:p>
            <a:fld id="{330EA680-D336-4FF7-8B7A-9848BB0A1C32}" type="slidenum">
              <a:rPr lang="en-US" smtClean="0"/>
              <a:pPr/>
              <a:t>26</a:t>
            </a:fld>
            <a:endParaRPr lang="en-US" dirty="0"/>
          </a:p>
        </p:txBody>
      </p:sp>
    </p:spTree>
    <p:extLst>
      <p:ext uri="{BB962C8B-B14F-4D97-AF65-F5344CB8AC3E}">
        <p14:creationId xmlns:p14="http://schemas.microsoft.com/office/powerpoint/2010/main" val="4191212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9FF8-FD60-EE48-B10E-7E1CADD4F6F5}"/>
              </a:ext>
            </a:extLst>
          </p:cNvPr>
          <p:cNvSpPr>
            <a:spLocks noGrp="1"/>
          </p:cNvSpPr>
          <p:nvPr>
            <p:ph type="title"/>
          </p:nvPr>
        </p:nvSpPr>
        <p:spPr/>
        <p:txBody>
          <a:bodyPr/>
          <a:lstStyle/>
          <a:p>
            <a:pPr algn="ctr"/>
            <a:r>
              <a:rPr lang="en-US" dirty="0">
                <a:ea typeface="+mj-lt"/>
                <a:cs typeface="+mj-lt"/>
              </a:rPr>
              <a:t>Basic Scheduler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8279F4-9674-8E49-B78D-1F2B7458A12B}"/>
                  </a:ext>
                </a:extLst>
              </p:cNvPr>
              <p:cNvSpPr>
                <a:spLocks noGrp="1"/>
              </p:cNvSpPr>
              <p:nvPr>
                <p:ph idx="1"/>
              </p:nvPr>
            </p:nvSpPr>
            <p:spPr>
              <a:xfrm>
                <a:off x="838200" y="1309601"/>
                <a:ext cx="9622971" cy="4890089"/>
              </a:xfrm>
            </p:spPr>
            <p:txBody>
              <a:bodyPr>
                <a:normAutofit/>
              </a:bodyPr>
              <a:lstStyle/>
              <a:p>
                <a:pPr>
                  <a:lnSpc>
                    <a:spcPct val="120000"/>
                  </a:lnSpc>
                </a:pPr>
                <a:r>
                  <a:rPr lang="en-US" sz="2400" dirty="0"/>
                  <a:t>In the set of 2bs pending transactions in epoch, a transaction conflicts with at most </a:t>
                </a:r>
                <a14:m>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rPr>
                      <m:t>𝑏𝑘</m:t>
                    </m:r>
                  </m:oMath>
                </a14:m>
                <a:r>
                  <a:rPr lang="en-US" sz="2400" dirty="0"/>
                  <a:t> other transactions</a:t>
                </a:r>
              </a:p>
              <a:p>
                <a:pPr lvl="1">
                  <a:lnSpc>
                    <a:spcPct val="120000"/>
                  </a:lnSpc>
                </a:pPr>
                <a:r>
                  <a:rPr lang="en-US" sz="2000" dirty="0"/>
                  <a:t>Each transaction accesses </a:t>
                </a:r>
                <a14:m>
                  <m:oMath xmlns:m="http://schemas.openxmlformats.org/officeDocument/2006/math">
                    <m:r>
                      <a:rPr lang="en-US" sz="2000" i="1" dirty="0">
                        <a:latin typeface="Cambria Math" panose="02040503050406030204" pitchFamily="18" charset="0"/>
                      </a:rPr>
                      <m:t>𝑘</m:t>
                    </m:r>
                  </m:oMath>
                </a14:m>
                <a:r>
                  <a:rPr lang="en-US" sz="2000" dirty="0"/>
                  <a:t> shards and each shard is accessed by </a:t>
                </a:r>
                <a14:m>
                  <m:oMath xmlns:m="http://schemas.openxmlformats.org/officeDocument/2006/math">
                    <m:r>
                      <a:rPr lang="en-US" sz="2000" i="1" dirty="0">
                        <a:latin typeface="Cambria Math" panose="02040503050406030204" pitchFamily="18" charset="0"/>
                      </a:rPr>
                      <m:t>𝑏</m:t>
                    </m:r>
                  </m:oMath>
                </a14:m>
                <a:r>
                  <a:rPr lang="en-US" sz="2000" dirty="0"/>
                  <a:t> transactions</a:t>
                </a:r>
              </a:p>
              <a:p>
                <a:pPr>
                  <a:lnSpc>
                    <a:spcPct val="120000"/>
                  </a:lnSpc>
                </a:pPr>
                <a:r>
                  <a:rPr lang="en-US" sz="2400" dirty="0"/>
                  <a:t>There are at most </a:t>
                </a:r>
                <a14:m>
                  <m:oMath xmlns:m="http://schemas.openxmlformats.org/officeDocument/2006/math">
                    <m:r>
                      <a:rPr lang="en-US" sz="2400" i="1" dirty="0">
                        <a:latin typeface="Cambria Math" panose="02040503050406030204" pitchFamily="18" charset="0"/>
                      </a:rPr>
                      <m:t>2</m:t>
                    </m:r>
                    <m:r>
                      <a:rPr lang="en-US" sz="2400" i="1" dirty="0">
                        <a:latin typeface="Cambria Math" panose="02040503050406030204" pitchFamily="18" charset="0"/>
                      </a:rPr>
                      <m:t>𝑏𝑘</m:t>
                    </m:r>
                    <m:r>
                      <a:rPr lang="en-US" sz="2400" i="1" dirty="0">
                        <a:latin typeface="Cambria Math" panose="02040503050406030204" pitchFamily="18" charset="0"/>
                      </a:rPr>
                      <m:t>+1</m:t>
                    </m:r>
                  </m:oMath>
                </a14:m>
                <a:r>
                  <a:rPr lang="en-US" sz="2400" dirty="0"/>
                  <a:t> conflict-free sets of transactions (greedy coloring)</a:t>
                </a:r>
              </a:p>
              <a:p>
                <a:pPr marL="0" indent="0">
                  <a:lnSpc>
                    <a:spcPct val="120000"/>
                  </a:lnSpc>
                  <a:buNone/>
                </a:pPr>
                <a:endParaRPr lang="en-US" sz="2400" dirty="0"/>
              </a:p>
              <a:p>
                <a:pPr marL="0" indent="0">
                  <a:lnSpc>
                    <a:spcPct val="120000"/>
                  </a:lnSpc>
                  <a:buNone/>
                </a:pPr>
                <a:endParaRPr lang="en-US" dirty="0"/>
              </a:p>
              <a:p>
                <a:pPr>
                  <a:lnSpc>
                    <a:spcPct val="120000"/>
                  </a:lnSpc>
                </a:pPr>
                <a:endParaRPr lang="en-US" dirty="0"/>
              </a:p>
              <a:p>
                <a:pPr>
                  <a:lnSpc>
                    <a:spcPct val="120000"/>
                  </a:lnSpc>
                </a:pPr>
                <a:endParaRPr lang="en-US" dirty="0"/>
              </a:p>
              <a:p>
                <a:pPr>
                  <a:lnSpc>
                    <a:spcPct val="120000"/>
                  </a:lnSpc>
                </a:pPr>
                <a:endParaRPr lang="en-US" dirty="0"/>
              </a:p>
              <a:p>
                <a:pPr marL="0" indent="0">
                  <a:buNone/>
                </a:pPr>
                <a:endParaRPr lang="en-US" sz="2400" dirty="0"/>
              </a:p>
              <a:p>
                <a:pPr marL="457200" lvl="1" indent="0">
                  <a:buNone/>
                </a:pPr>
                <a:endParaRPr lang="en-US" sz="2000" dirty="0"/>
              </a:p>
              <a:p>
                <a:pPr marL="457200" indent="-457200"/>
                <a:endParaRPr lang="en-US" sz="2400"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E88279F4-9674-8E49-B78D-1F2B7458A12B}"/>
                  </a:ext>
                </a:extLst>
              </p:cNvPr>
              <p:cNvSpPr>
                <a:spLocks noGrp="1" noRot="1" noChangeAspect="1" noMove="1" noResize="1" noEditPoints="1" noAdjustHandles="1" noChangeArrowheads="1" noChangeShapeType="1" noTextEdit="1"/>
              </p:cNvSpPr>
              <p:nvPr>
                <p:ph idx="1"/>
              </p:nvPr>
            </p:nvSpPr>
            <p:spPr>
              <a:xfrm>
                <a:off x="838200" y="1309601"/>
                <a:ext cx="9622971" cy="4890089"/>
              </a:xfrm>
              <a:blipFill>
                <a:blip r:embed="rId3"/>
                <a:stretch>
                  <a:fillRect l="-791" r="-1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75C08DA7-B9C9-0545-BD07-59F6F9920D24}"/>
              </a:ext>
            </a:extLst>
          </p:cNvPr>
          <p:cNvSpPr>
            <a:spLocks noGrp="1"/>
          </p:cNvSpPr>
          <p:nvPr>
            <p:ph type="sldNum" sz="quarter" idx="12"/>
          </p:nvPr>
        </p:nvSpPr>
        <p:spPr/>
        <p:txBody>
          <a:bodyPr/>
          <a:lstStyle/>
          <a:p>
            <a:fld id="{330EA680-D336-4FF7-8B7A-9848BB0A1C32}" type="slidenum">
              <a:rPr lang="en-US" smtClean="0"/>
              <a:pPr/>
              <a:t>27</a:t>
            </a:fld>
            <a:endParaRPr lang="en-US" dirty="0"/>
          </a:p>
        </p:txBody>
      </p:sp>
    </p:spTree>
    <p:extLst>
      <p:ext uri="{BB962C8B-B14F-4D97-AF65-F5344CB8AC3E}">
        <p14:creationId xmlns:p14="http://schemas.microsoft.com/office/powerpoint/2010/main" val="1628485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9FF8-FD60-EE48-B10E-7E1CADD4F6F5}"/>
              </a:ext>
            </a:extLst>
          </p:cNvPr>
          <p:cNvSpPr>
            <a:spLocks noGrp="1"/>
          </p:cNvSpPr>
          <p:nvPr>
            <p:ph type="title"/>
          </p:nvPr>
        </p:nvSpPr>
        <p:spPr/>
        <p:txBody>
          <a:bodyPr/>
          <a:lstStyle/>
          <a:p>
            <a:pPr algn="ctr"/>
            <a:r>
              <a:rPr lang="en-US" dirty="0">
                <a:ea typeface="+mj-lt"/>
                <a:cs typeface="+mj-lt"/>
              </a:rPr>
              <a:t>Basic Scheduler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8279F4-9674-8E49-B78D-1F2B7458A12B}"/>
                  </a:ext>
                </a:extLst>
              </p:cNvPr>
              <p:cNvSpPr>
                <a:spLocks noGrp="1"/>
              </p:cNvSpPr>
              <p:nvPr>
                <p:ph idx="1"/>
              </p:nvPr>
            </p:nvSpPr>
            <p:spPr>
              <a:xfrm>
                <a:off x="838200" y="1309601"/>
                <a:ext cx="9622971" cy="4890089"/>
              </a:xfrm>
            </p:spPr>
            <p:txBody>
              <a:bodyPr>
                <a:normAutofit/>
              </a:bodyPr>
              <a:lstStyle/>
              <a:p>
                <a:pPr>
                  <a:lnSpc>
                    <a:spcPct val="120000"/>
                  </a:lnSpc>
                </a:pPr>
                <a:r>
                  <a:rPr lang="en-US" sz="2400" dirty="0"/>
                  <a:t>In the set of 2bs pending transactions in epoch, a transaction conflicts with at most </a:t>
                </a:r>
                <a14:m>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rPr>
                      <m:t>𝑏𝑘</m:t>
                    </m:r>
                  </m:oMath>
                </a14:m>
                <a:r>
                  <a:rPr lang="en-US" sz="2400" dirty="0"/>
                  <a:t> other transactions</a:t>
                </a:r>
              </a:p>
              <a:p>
                <a:pPr lvl="1">
                  <a:lnSpc>
                    <a:spcPct val="120000"/>
                  </a:lnSpc>
                </a:pPr>
                <a:r>
                  <a:rPr lang="en-US" sz="2000" dirty="0"/>
                  <a:t>Each transaction accesses </a:t>
                </a:r>
                <a14:m>
                  <m:oMath xmlns:m="http://schemas.openxmlformats.org/officeDocument/2006/math">
                    <m:r>
                      <a:rPr lang="en-US" sz="2000" i="1" dirty="0">
                        <a:latin typeface="Cambria Math" panose="02040503050406030204" pitchFamily="18" charset="0"/>
                      </a:rPr>
                      <m:t>𝑘</m:t>
                    </m:r>
                  </m:oMath>
                </a14:m>
                <a:r>
                  <a:rPr lang="en-US" sz="2000" dirty="0"/>
                  <a:t> shards and each shard is accessed by </a:t>
                </a:r>
                <a14:m>
                  <m:oMath xmlns:m="http://schemas.openxmlformats.org/officeDocument/2006/math">
                    <m:r>
                      <a:rPr lang="en-US" sz="2000" i="1" dirty="0">
                        <a:latin typeface="Cambria Math" panose="02040503050406030204" pitchFamily="18" charset="0"/>
                      </a:rPr>
                      <m:t>𝑏</m:t>
                    </m:r>
                  </m:oMath>
                </a14:m>
                <a:r>
                  <a:rPr lang="en-US" sz="2000" dirty="0"/>
                  <a:t> transactions</a:t>
                </a:r>
              </a:p>
              <a:p>
                <a:pPr>
                  <a:lnSpc>
                    <a:spcPct val="120000"/>
                  </a:lnSpc>
                </a:pPr>
                <a:r>
                  <a:rPr lang="en-US" sz="2400" dirty="0"/>
                  <a:t>There are at most </a:t>
                </a:r>
                <a14:m>
                  <m:oMath xmlns:m="http://schemas.openxmlformats.org/officeDocument/2006/math">
                    <m:r>
                      <a:rPr lang="en-US" sz="2400" i="1" dirty="0">
                        <a:latin typeface="Cambria Math" panose="02040503050406030204" pitchFamily="18" charset="0"/>
                      </a:rPr>
                      <m:t>2</m:t>
                    </m:r>
                    <m:r>
                      <a:rPr lang="en-US" sz="2400" i="1" dirty="0">
                        <a:latin typeface="Cambria Math" panose="02040503050406030204" pitchFamily="18" charset="0"/>
                      </a:rPr>
                      <m:t>𝑏𝑘</m:t>
                    </m:r>
                    <m:r>
                      <a:rPr lang="en-US" sz="2400" i="1" dirty="0">
                        <a:latin typeface="Cambria Math" panose="02040503050406030204" pitchFamily="18" charset="0"/>
                      </a:rPr>
                      <m:t>+1</m:t>
                    </m:r>
                  </m:oMath>
                </a14:m>
                <a:r>
                  <a:rPr lang="en-US" sz="2400" dirty="0"/>
                  <a:t> conflict-free sets of transactions (greedy coloring)</a:t>
                </a:r>
              </a:p>
              <a:p>
                <a:pPr>
                  <a:lnSpc>
                    <a:spcPct val="120000"/>
                  </a:lnSpc>
                </a:pPr>
                <a:r>
                  <a:rPr lang="en-US" sz="2400" dirty="0"/>
                  <a:t>Knowledge sharing and coloring takes 1 round each and each color takes 4 rounds for the confirmation and commits </a:t>
                </a:r>
              </a:p>
              <a:p>
                <a:pPr>
                  <a:lnSpc>
                    <a:spcPct val="120000"/>
                  </a:lnSpc>
                </a:pPr>
                <a:r>
                  <a:rPr lang="en-US" sz="2400" dirty="0"/>
                  <a:t>So total required rounds = 1+1+4(2bk+1) = 8bk+6</a:t>
                </a:r>
              </a:p>
              <a:p>
                <a:pPr marL="0" indent="0">
                  <a:lnSpc>
                    <a:spcPct val="120000"/>
                  </a:lnSpc>
                  <a:buNone/>
                </a:pPr>
                <a:endParaRPr lang="en-US" sz="2400" dirty="0"/>
              </a:p>
              <a:p>
                <a:pPr marL="0" indent="0">
                  <a:lnSpc>
                    <a:spcPct val="120000"/>
                  </a:lnSpc>
                  <a:buNone/>
                </a:pPr>
                <a:endParaRPr lang="en-US" dirty="0"/>
              </a:p>
              <a:p>
                <a:pPr>
                  <a:lnSpc>
                    <a:spcPct val="120000"/>
                  </a:lnSpc>
                </a:pPr>
                <a:endParaRPr lang="en-US" dirty="0"/>
              </a:p>
              <a:p>
                <a:pPr>
                  <a:lnSpc>
                    <a:spcPct val="120000"/>
                  </a:lnSpc>
                </a:pPr>
                <a:endParaRPr lang="en-US" dirty="0"/>
              </a:p>
              <a:p>
                <a:pPr>
                  <a:lnSpc>
                    <a:spcPct val="120000"/>
                  </a:lnSpc>
                </a:pPr>
                <a:endParaRPr lang="en-US" dirty="0"/>
              </a:p>
              <a:p>
                <a:pPr marL="0" indent="0">
                  <a:buNone/>
                </a:pPr>
                <a:endParaRPr lang="en-US" sz="2400" dirty="0"/>
              </a:p>
              <a:p>
                <a:pPr marL="457200" lvl="1" indent="0">
                  <a:buNone/>
                </a:pPr>
                <a:endParaRPr lang="en-US" sz="2000" dirty="0"/>
              </a:p>
              <a:p>
                <a:pPr marL="457200" indent="-457200"/>
                <a:endParaRPr lang="en-US" sz="2400"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E88279F4-9674-8E49-B78D-1F2B7458A12B}"/>
                  </a:ext>
                </a:extLst>
              </p:cNvPr>
              <p:cNvSpPr>
                <a:spLocks noGrp="1" noRot="1" noChangeAspect="1" noMove="1" noResize="1" noEditPoints="1" noAdjustHandles="1" noChangeArrowheads="1" noChangeShapeType="1" noTextEdit="1"/>
              </p:cNvSpPr>
              <p:nvPr>
                <p:ph idx="1"/>
              </p:nvPr>
            </p:nvSpPr>
            <p:spPr>
              <a:xfrm>
                <a:off x="838200" y="1309601"/>
                <a:ext cx="9622971" cy="4890089"/>
              </a:xfrm>
              <a:blipFill>
                <a:blip r:embed="rId3"/>
                <a:stretch>
                  <a:fillRect l="-791" r="-1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75C08DA7-B9C9-0545-BD07-59F6F9920D24}"/>
              </a:ext>
            </a:extLst>
          </p:cNvPr>
          <p:cNvSpPr>
            <a:spLocks noGrp="1"/>
          </p:cNvSpPr>
          <p:nvPr>
            <p:ph type="sldNum" sz="quarter" idx="12"/>
          </p:nvPr>
        </p:nvSpPr>
        <p:spPr/>
        <p:txBody>
          <a:bodyPr/>
          <a:lstStyle/>
          <a:p>
            <a:fld id="{330EA680-D336-4FF7-8B7A-9848BB0A1C32}" type="slidenum">
              <a:rPr lang="en-US" smtClean="0"/>
              <a:pPr/>
              <a:t>28</a:t>
            </a:fld>
            <a:endParaRPr lang="en-US" dirty="0"/>
          </a:p>
        </p:txBody>
      </p:sp>
    </p:spTree>
    <p:extLst>
      <p:ext uri="{BB962C8B-B14F-4D97-AF65-F5344CB8AC3E}">
        <p14:creationId xmlns:p14="http://schemas.microsoft.com/office/powerpoint/2010/main" val="391299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A88DA-44C3-BD48-8BA5-B8797F6FDD03}"/>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Research Purpose</a:t>
            </a:r>
          </a:p>
          <a:p>
            <a:pPr marL="0" indent="0" algn="ctr">
              <a:buNone/>
            </a:pPr>
            <a:endParaRPr lang="en-US" dirty="0"/>
          </a:p>
        </p:txBody>
      </p:sp>
      <p:sp>
        <p:nvSpPr>
          <p:cNvPr id="5" name="Slide Number Placeholder 4">
            <a:extLst>
              <a:ext uri="{FF2B5EF4-FFF2-40B4-BE49-F238E27FC236}">
                <a16:creationId xmlns:a16="http://schemas.microsoft.com/office/drawing/2014/main" id="{91268D68-BC36-3048-BF23-2D2642938F4D}"/>
              </a:ext>
            </a:extLst>
          </p:cNvPr>
          <p:cNvSpPr>
            <a:spLocks noGrp="1"/>
          </p:cNvSpPr>
          <p:nvPr>
            <p:ph type="sldNum" sz="quarter" idx="12"/>
          </p:nvPr>
        </p:nvSpPr>
        <p:spPr/>
        <p:txBody>
          <a:bodyPr/>
          <a:lstStyle/>
          <a:p>
            <a:fld id="{330EA680-D336-4FF7-8B7A-9848BB0A1C32}" type="slidenum">
              <a:rPr lang="en-US" smtClean="0"/>
              <a:pPr/>
              <a:t>2</a:t>
            </a:fld>
            <a:endParaRPr lang="en-US" dirty="0"/>
          </a:p>
        </p:txBody>
      </p:sp>
    </p:spTree>
    <p:extLst>
      <p:ext uri="{BB962C8B-B14F-4D97-AF65-F5344CB8AC3E}">
        <p14:creationId xmlns:p14="http://schemas.microsoft.com/office/powerpoint/2010/main" val="521024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9FF8-FD60-EE48-B10E-7E1CADD4F6F5}"/>
              </a:ext>
            </a:extLst>
          </p:cNvPr>
          <p:cNvSpPr>
            <a:spLocks noGrp="1"/>
          </p:cNvSpPr>
          <p:nvPr>
            <p:ph type="title"/>
          </p:nvPr>
        </p:nvSpPr>
        <p:spPr/>
        <p:txBody>
          <a:bodyPr/>
          <a:lstStyle/>
          <a:p>
            <a:pPr algn="ctr"/>
            <a:r>
              <a:rPr lang="en-US" dirty="0">
                <a:ea typeface="+mj-lt"/>
                <a:cs typeface="+mj-lt"/>
              </a:rPr>
              <a:t>Basic Scheduler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8279F4-9674-8E49-B78D-1F2B7458A12B}"/>
                  </a:ext>
                </a:extLst>
              </p:cNvPr>
              <p:cNvSpPr>
                <a:spLocks noGrp="1"/>
              </p:cNvSpPr>
              <p:nvPr>
                <p:ph idx="1"/>
              </p:nvPr>
            </p:nvSpPr>
            <p:spPr>
              <a:xfrm>
                <a:off x="838200" y="1309601"/>
                <a:ext cx="9622971" cy="4890089"/>
              </a:xfrm>
            </p:spPr>
            <p:txBody>
              <a:bodyPr>
                <a:normAutofit/>
              </a:bodyPr>
              <a:lstStyle/>
              <a:p>
                <a:pPr>
                  <a:lnSpc>
                    <a:spcPct val="120000"/>
                  </a:lnSpc>
                </a:pPr>
                <a:r>
                  <a:rPr lang="en-US" sz="2400" dirty="0"/>
                  <a:t>In the set of 2bs pending transactions in epoch, a transaction conflicts with at most </a:t>
                </a:r>
                <a14:m>
                  <m:oMath xmlns:m="http://schemas.openxmlformats.org/officeDocument/2006/math">
                    <m:r>
                      <a:rPr lang="en-US" sz="2400" i="1">
                        <a:latin typeface="Cambria Math" panose="02040503050406030204" pitchFamily="18" charset="0"/>
                      </a:rPr>
                      <m:t>2</m:t>
                    </m:r>
                    <m:r>
                      <a:rPr lang="en-US" sz="2400" i="1">
                        <a:latin typeface="Cambria Math" panose="02040503050406030204" pitchFamily="18" charset="0"/>
                      </a:rPr>
                      <m:t>𝑏𝑘</m:t>
                    </m:r>
                  </m:oMath>
                </a14:m>
                <a:r>
                  <a:rPr lang="en-US" sz="2400" dirty="0"/>
                  <a:t> other transactions</a:t>
                </a:r>
              </a:p>
              <a:p>
                <a:pPr lvl="1">
                  <a:lnSpc>
                    <a:spcPct val="120000"/>
                  </a:lnSpc>
                </a:pPr>
                <a:r>
                  <a:rPr lang="en-US" sz="2000" dirty="0"/>
                  <a:t>Each transaction accesses </a:t>
                </a:r>
                <a14:m>
                  <m:oMath xmlns:m="http://schemas.openxmlformats.org/officeDocument/2006/math">
                    <m:r>
                      <a:rPr lang="en-US" sz="2000" i="1" dirty="0">
                        <a:latin typeface="Cambria Math" panose="02040503050406030204" pitchFamily="18" charset="0"/>
                      </a:rPr>
                      <m:t>𝑘</m:t>
                    </m:r>
                  </m:oMath>
                </a14:m>
                <a:r>
                  <a:rPr lang="en-US" sz="2000" dirty="0"/>
                  <a:t> shards and each shard is accessed by </a:t>
                </a:r>
                <a14:m>
                  <m:oMath xmlns:m="http://schemas.openxmlformats.org/officeDocument/2006/math">
                    <m:r>
                      <a:rPr lang="en-US" sz="2000" i="1" dirty="0">
                        <a:latin typeface="Cambria Math" panose="02040503050406030204" pitchFamily="18" charset="0"/>
                      </a:rPr>
                      <m:t>𝑏</m:t>
                    </m:r>
                  </m:oMath>
                </a14:m>
                <a:r>
                  <a:rPr lang="en-US" sz="2000" dirty="0"/>
                  <a:t> transactions</a:t>
                </a:r>
              </a:p>
              <a:p>
                <a:pPr>
                  <a:lnSpc>
                    <a:spcPct val="120000"/>
                  </a:lnSpc>
                </a:pPr>
                <a:r>
                  <a:rPr lang="en-US" sz="2400" dirty="0"/>
                  <a:t>There are at most </a:t>
                </a:r>
                <a14:m>
                  <m:oMath xmlns:m="http://schemas.openxmlformats.org/officeDocument/2006/math">
                    <m:r>
                      <a:rPr lang="en-US" sz="2400" i="1" dirty="0">
                        <a:latin typeface="Cambria Math" panose="02040503050406030204" pitchFamily="18" charset="0"/>
                      </a:rPr>
                      <m:t>2</m:t>
                    </m:r>
                    <m:r>
                      <a:rPr lang="en-US" sz="2400" i="1" dirty="0">
                        <a:latin typeface="Cambria Math" panose="02040503050406030204" pitchFamily="18" charset="0"/>
                      </a:rPr>
                      <m:t>𝑏𝑘</m:t>
                    </m:r>
                    <m:r>
                      <a:rPr lang="en-US" sz="2400" i="1" dirty="0">
                        <a:latin typeface="Cambria Math" panose="02040503050406030204" pitchFamily="18" charset="0"/>
                      </a:rPr>
                      <m:t>+1</m:t>
                    </m:r>
                  </m:oMath>
                </a14:m>
                <a:r>
                  <a:rPr lang="en-US" sz="2400" dirty="0"/>
                  <a:t> conflict-free sets of transactions (greedy coloring)</a:t>
                </a:r>
              </a:p>
              <a:p>
                <a:pPr>
                  <a:lnSpc>
                    <a:spcPct val="120000"/>
                  </a:lnSpc>
                </a:pPr>
                <a:r>
                  <a:rPr lang="en-US" sz="2400" dirty="0"/>
                  <a:t>Knowledge sharing and coloring each takes </a:t>
                </a:r>
                <a:r>
                  <a:rPr lang="en-US" sz="2400"/>
                  <a:t>1 round and </a:t>
                </a:r>
                <a:r>
                  <a:rPr lang="en-US" sz="2400" dirty="0"/>
                  <a:t>each color takes 4 rounds for the confirmation and commits </a:t>
                </a:r>
              </a:p>
              <a:p>
                <a:pPr>
                  <a:lnSpc>
                    <a:spcPct val="120000"/>
                  </a:lnSpc>
                </a:pPr>
                <a:r>
                  <a:rPr lang="en-US" sz="2400" dirty="0"/>
                  <a:t>So total required rounds = 1+1+4(2bk+1) = 8bk+6</a:t>
                </a:r>
              </a:p>
              <a:p>
                <a:pPr marL="0" indent="0">
                  <a:lnSpc>
                    <a:spcPct val="120000"/>
                  </a:lnSpc>
                  <a:buNone/>
                </a:pPr>
                <a:endParaRPr lang="en-US" sz="2400" dirty="0"/>
              </a:p>
              <a:p>
                <a:pPr marL="0" indent="0">
                  <a:lnSpc>
                    <a:spcPct val="120000"/>
                  </a:lnSpc>
                  <a:buNone/>
                </a:pPr>
                <a:endParaRPr lang="en-US" dirty="0"/>
              </a:p>
              <a:p>
                <a:pPr>
                  <a:lnSpc>
                    <a:spcPct val="120000"/>
                  </a:lnSpc>
                </a:pPr>
                <a:endParaRPr lang="en-US" dirty="0"/>
              </a:p>
              <a:p>
                <a:pPr>
                  <a:lnSpc>
                    <a:spcPct val="120000"/>
                  </a:lnSpc>
                </a:pPr>
                <a:endParaRPr lang="en-US" dirty="0"/>
              </a:p>
              <a:p>
                <a:pPr>
                  <a:lnSpc>
                    <a:spcPct val="120000"/>
                  </a:lnSpc>
                </a:pPr>
                <a:endParaRPr lang="en-US" dirty="0"/>
              </a:p>
              <a:p>
                <a:pPr marL="0" indent="0">
                  <a:buNone/>
                </a:pPr>
                <a:endParaRPr lang="en-US" sz="2400" dirty="0"/>
              </a:p>
              <a:p>
                <a:pPr marL="457200" lvl="1" indent="0">
                  <a:buNone/>
                </a:pPr>
                <a:endParaRPr lang="en-US" sz="2000" dirty="0"/>
              </a:p>
              <a:p>
                <a:pPr marL="457200" indent="-457200"/>
                <a:endParaRPr lang="en-US" sz="2400" dirty="0"/>
              </a:p>
              <a:p>
                <a:endParaRPr lang="en-US" dirty="0"/>
              </a:p>
              <a:p>
                <a:pPr marL="457200" lvl="1"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E88279F4-9674-8E49-B78D-1F2B7458A12B}"/>
                  </a:ext>
                </a:extLst>
              </p:cNvPr>
              <p:cNvSpPr>
                <a:spLocks noGrp="1" noRot="1" noChangeAspect="1" noMove="1" noResize="1" noEditPoints="1" noAdjustHandles="1" noChangeArrowheads="1" noChangeShapeType="1" noTextEdit="1"/>
              </p:cNvSpPr>
              <p:nvPr>
                <p:ph idx="1"/>
              </p:nvPr>
            </p:nvSpPr>
            <p:spPr>
              <a:xfrm>
                <a:off x="838200" y="1309601"/>
                <a:ext cx="9622971" cy="4890089"/>
              </a:xfrm>
              <a:blipFill>
                <a:blip r:embed="rId3"/>
                <a:stretch>
                  <a:fillRect l="-791" r="-1581"/>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75C08DA7-B9C9-0545-BD07-59F6F9920D24}"/>
              </a:ext>
            </a:extLst>
          </p:cNvPr>
          <p:cNvSpPr>
            <a:spLocks noGrp="1"/>
          </p:cNvSpPr>
          <p:nvPr>
            <p:ph type="sldNum" sz="quarter" idx="12"/>
          </p:nvPr>
        </p:nvSpPr>
        <p:spPr/>
        <p:txBody>
          <a:bodyPr/>
          <a:lstStyle/>
          <a:p>
            <a:fld id="{330EA680-D336-4FF7-8B7A-9848BB0A1C32}" type="slidenum">
              <a:rPr lang="en-US" smtClean="0"/>
              <a:pPr/>
              <a:t>29</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FC52F7-4E7F-FC4A-8366-46EDBE876273}"/>
                  </a:ext>
                </a:extLst>
              </p:cNvPr>
              <p:cNvSpPr txBox="1"/>
              <p:nvPr/>
            </p:nvSpPr>
            <p:spPr>
              <a:xfrm>
                <a:off x="763229" y="5415752"/>
                <a:ext cx="10665542" cy="806375"/>
              </a:xfrm>
              <a:prstGeom prst="rect">
                <a:avLst/>
              </a:prstGeom>
              <a:noFill/>
              <a:ln>
                <a:solidFill>
                  <a:schemeClr val="accent2"/>
                </a:solidFill>
              </a:ln>
            </p:spPr>
            <p:txBody>
              <a:bodyPr wrap="square">
                <a:spAutoFit/>
              </a:bodyPr>
              <a:lstStyle/>
              <a:p>
                <a:pPr lvl="1">
                  <a:lnSpc>
                    <a:spcPct val="120000"/>
                  </a:lnSpc>
                </a:pPr>
                <a:r>
                  <a:rPr lang="en-US" sz="2000" dirty="0"/>
                  <a:t>We consider epoch length is at most </a:t>
                </a:r>
                <a14:m>
                  <m:oMath xmlns:m="http://schemas.openxmlformats.org/officeDocument/2006/math">
                    <m:r>
                      <a:rPr lang="en-US" sz="2000" i="1" dirty="0">
                        <a:latin typeface="Cambria Math" panose="02040503050406030204" pitchFamily="18" charset="0"/>
                      </a:rPr>
                      <m:t>18 </m:t>
                    </m:r>
                    <m:r>
                      <a:rPr lang="en-US" sz="2000" i="1" dirty="0">
                        <a:latin typeface="Cambria Math" panose="02040503050406030204" pitchFamily="18" charset="0"/>
                      </a:rPr>
                      <m:t>𝑏</m:t>
                    </m:r>
                    <m:r>
                      <a:rPr lang="en-US" sz="2000" i="1" dirty="0">
                        <a:latin typeface="Cambria Math" panose="02040503050406030204" pitchFamily="18" charset="0"/>
                      </a:rPr>
                      <m:t> </m:t>
                    </m:r>
                    <m:r>
                      <a:rPr lang="en-US" sz="2000" i="1" dirty="0">
                        <a:latin typeface="Cambria Math" panose="02040503050406030204" pitchFamily="18" charset="0"/>
                      </a:rPr>
                      <m:t>𝑘</m:t>
                    </m:r>
                    <m:r>
                      <a:rPr lang="en-US" sz="2000" b="0" i="1" dirty="0" smtClean="0">
                        <a:latin typeface="Cambria Math" panose="02040503050406030204" pitchFamily="18" charset="0"/>
                      </a:rPr>
                      <m:t>&gt;8</m:t>
                    </m:r>
                    <m:r>
                      <a:rPr lang="en-US" sz="2000" b="0" i="1" dirty="0" smtClean="0">
                        <a:latin typeface="Cambria Math" panose="02040503050406030204" pitchFamily="18" charset="0"/>
                      </a:rPr>
                      <m:t>𝑏𝑘</m:t>
                    </m:r>
                    <m:r>
                      <a:rPr lang="en-US" sz="2000" b="0" i="1" dirty="0" smtClean="0">
                        <a:latin typeface="Cambria Math" panose="02040503050406030204" pitchFamily="18" charset="0"/>
                      </a:rPr>
                      <m:t>+6 </m:t>
                    </m:r>
                  </m:oMath>
                </a14:m>
                <a:r>
                  <a:rPr lang="en-US" sz="2000" dirty="0"/>
                  <a:t>which is sufficient to process all transactions</a:t>
                </a:r>
              </a:p>
            </p:txBody>
          </p:sp>
        </mc:Choice>
        <mc:Fallback xmlns="">
          <p:sp>
            <p:nvSpPr>
              <p:cNvPr id="5" name="TextBox 4">
                <a:extLst>
                  <a:ext uri="{FF2B5EF4-FFF2-40B4-BE49-F238E27FC236}">
                    <a16:creationId xmlns:a16="http://schemas.microsoft.com/office/drawing/2014/main" id="{23FC52F7-4E7F-FC4A-8366-46EDBE876273}"/>
                  </a:ext>
                </a:extLst>
              </p:cNvPr>
              <p:cNvSpPr txBox="1">
                <a:spLocks noRot="1" noChangeAspect="1" noMove="1" noResize="1" noEditPoints="1" noAdjustHandles="1" noChangeArrowheads="1" noChangeShapeType="1" noTextEdit="1"/>
              </p:cNvSpPr>
              <p:nvPr/>
            </p:nvSpPr>
            <p:spPr>
              <a:xfrm>
                <a:off x="763229" y="5415752"/>
                <a:ext cx="10665542" cy="806375"/>
              </a:xfrm>
              <a:prstGeom prst="rect">
                <a:avLst/>
              </a:prstGeom>
              <a:blipFill>
                <a:blip r:embed="rId4"/>
                <a:stretch>
                  <a:fillRect b="-9091"/>
                </a:stretch>
              </a:blipFill>
              <a:ln>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1680847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13F88-5532-0E46-84EC-1494E3B4B26E}"/>
              </a:ext>
            </a:extLst>
          </p:cNvPr>
          <p:cNvSpPr>
            <a:spLocks noGrp="1"/>
          </p:cNvSpPr>
          <p:nvPr>
            <p:ph type="title"/>
          </p:nvPr>
        </p:nvSpPr>
        <p:spPr/>
        <p:txBody>
          <a:bodyPr/>
          <a:lstStyle/>
          <a:p>
            <a:pPr algn="ctr"/>
            <a:r>
              <a:rPr lang="en-US" dirty="0">
                <a:ea typeface="+mj-lt"/>
                <a:cs typeface="+mj-lt"/>
              </a:rPr>
              <a:t>Basic</a:t>
            </a:r>
            <a:r>
              <a:rPr lang="en-US" b="1" dirty="0">
                <a:ea typeface="+mj-lt"/>
                <a:cs typeface="+mj-lt"/>
              </a:rPr>
              <a:t> Scheduler</a:t>
            </a:r>
            <a:endParaRPr lang="en-US" dirty="0"/>
          </a:p>
        </p:txBody>
      </p:sp>
      <p:cxnSp>
        <p:nvCxnSpPr>
          <p:cNvPr id="12" name="Straight Arrow Connector 11">
            <a:extLst>
              <a:ext uri="{FF2B5EF4-FFF2-40B4-BE49-F238E27FC236}">
                <a16:creationId xmlns:a16="http://schemas.microsoft.com/office/drawing/2014/main" id="{5D346A17-EDF9-7036-C194-CF612D1B5AAC}"/>
              </a:ext>
            </a:extLst>
          </p:cNvPr>
          <p:cNvCxnSpPr/>
          <p:nvPr/>
        </p:nvCxnSpPr>
        <p:spPr>
          <a:xfrm>
            <a:off x="1043354" y="3868615"/>
            <a:ext cx="9823938" cy="0"/>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7FCD24-C7AD-CA99-B1EF-5415587B0DD3}"/>
              </a:ext>
            </a:extLst>
          </p:cNvPr>
          <p:cNvCxnSpPr/>
          <p:nvPr/>
        </p:nvCxnSpPr>
        <p:spPr>
          <a:xfrm>
            <a:off x="3141785" y="3602871"/>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13A3AE-22E5-210B-6FE4-557B15CA4EFC}"/>
              </a:ext>
            </a:extLst>
          </p:cNvPr>
          <p:cNvCxnSpPr/>
          <p:nvPr/>
        </p:nvCxnSpPr>
        <p:spPr>
          <a:xfrm>
            <a:off x="5216770" y="3602871"/>
            <a:ext cx="0" cy="531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6665E1-4A82-A6BE-3E5C-A7CF2F7CD9D5}"/>
              </a:ext>
            </a:extLst>
          </p:cNvPr>
          <p:cNvCxnSpPr/>
          <p:nvPr/>
        </p:nvCxnSpPr>
        <p:spPr>
          <a:xfrm>
            <a:off x="7197969" y="3563815"/>
            <a:ext cx="0" cy="5314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8608FB9-75E8-B446-6FCE-985CBDF6528B}"/>
                  </a:ext>
                </a:extLst>
              </p:cNvPr>
              <p:cNvSpPr txBox="1"/>
              <p:nvPr/>
            </p:nvSpPr>
            <p:spPr>
              <a:xfrm>
                <a:off x="1230922" y="3983324"/>
                <a:ext cx="1840523" cy="3723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1</m:t>
                      </m:r>
                      <m:r>
                        <a:rPr lang="en-US" b="0" i="0" dirty="0" smtClean="0">
                          <a:latin typeface="Cambria Math" panose="02040503050406030204" pitchFamily="18" charset="0"/>
                        </a:rPr>
                        <m:t>8</m:t>
                      </m:r>
                      <m:r>
                        <a:rPr lang="en-US" sz="1800" b="0" i="1" dirty="0" smtClean="0">
                          <a:latin typeface="Cambria Math" panose="02040503050406030204" pitchFamily="18" charset="0"/>
                        </a:rPr>
                        <m:t>𝑏</m:t>
                      </m:r>
                      <m:func>
                        <m:funcPr>
                          <m:ctrlPr>
                            <a:rPr lang="en-US" sz="1800" i="1" dirty="0" smtClean="0">
                              <a:latin typeface="Cambria Math" panose="02040503050406030204" pitchFamily="18" charset="0"/>
                            </a:rPr>
                          </m:ctrlPr>
                        </m:funcPr>
                        <m:fName>
                          <m:r>
                            <m:rPr>
                              <m:sty m:val="p"/>
                            </m:rPr>
                            <a:rPr lang="en-US" sz="1800" i="0" dirty="0" smtClean="0">
                              <a:latin typeface="Cambria Math" panose="02040503050406030204" pitchFamily="18" charset="0"/>
                            </a:rPr>
                            <m:t>min</m:t>
                          </m:r>
                        </m:fName>
                        <m:e>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𝑘</m:t>
                              </m:r>
                              <m:r>
                                <a:rPr lang="en-US" sz="1800" i="1" dirty="0" smtClean="0">
                                  <a:latin typeface="Cambria Math" panose="02040503050406030204" pitchFamily="18" charset="0"/>
                                </a:rPr>
                                <m:t>, </m:t>
                              </m:r>
                              <m:rad>
                                <m:radPr>
                                  <m:degHide m:val="on"/>
                                  <m:ctrlPr>
                                    <a:rPr lang="en-US" sz="1800" i="1" dirty="0" smtClean="0">
                                      <a:latin typeface="Cambria Math" panose="02040503050406030204" pitchFamily="18" charset="0"/>
                                    </a:rPr>
                                  </m:ctrlPr>
                                </m:radPr>
                                <m:deg/>
                                <m:e>
                                  <m:r>
                                    <a:rPr lang="en-US" sz="1800" b="0" i="1" dirty="0" smtClean="0">
                                      <a:latin typeface="Cambria Math" panose="02040503050406030204" pitchFamily="18" charset="0"/>
                                    </a:rPr>
                                    <m:t>𝑠</m:t>
                                  </m:r>
                                </m:e>
                              </m:rad>
                            </m:e>
                          </m:d>
                        </m:e>
                      </m:func>
                    </m:oMath>
                  </m:oMathPara>
                </a14:m>
                <a:endParaRPr lang="en-US" dirty="0"/>
              </a:p>
            </p:txBody>
          </p:sp>
        </mc:Choice>
        <mc:Fallback xmlns="">
          <p:sp>
            <p:nvSpPr>
              <p:cNvPr id="21" name="TextBox 20">
                <a:extLst>
                  <a:ext uri="{FF2B5EF4-FFF2-40B4-BE49-F238E27FC236}">
                    <a16:creationId xmlns:a16="http://schemas.microsoft.com/office/drawing/2014/main" id="{68608FB9-75E8-B446-6FCE-985CBDF6528B}"/>
                  </a:ext>
                </a:extLst>
              </p:cNvPr>
              <p:cNvSpPr txBox="1">
                <a:spLocks noRot="1" noChangeAspect="1" noMove="1" noResize="1" noEditPoints="1" noAdjustHandles="1" noChangeArrowheads="1" noChangeShapeType="1" noTextEdit="1"/>
              </p:cNvSpPr>
              <p:nvPr/>
            </p:nvSpPr>
            <p:spPr>
              <a:xfrm>
                <a:off x="1230922" y="3983324"/>
                <a:ext cx="1840523" cy="372346"/>
              </a:xfrm>
              <a:prstGeom prst="rect">
                <a:avLst/>
              </a:prstGeom>
              <a:blipFill>
                <a:blip r:embed="rId3"/>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83DA1624-85D8-B70F-7A0E-6E42D05FD147}"/>
              </a:ext>
            </a:extLst>
          </p:cNvPr>
          <p:cNvCxnSpPr/>
          <p:nvPr/>
        </p:nvCxnSpPr>
        <p:spPr>
          <a:xfrm>
            <a:off x="9167446" y="3563815"/>
            <a:ext cx="0" cy="53148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552D7DC-C814-D362-1A26-B2ECCACC8FA8}"/>
              </a:ext>
            </a:extLst>
          </p:cNvPr>
          <p:cNvSpPr txBox="1"/>
          <p:nvPr/>
        </p:nvSpPr>
        <p:spPr>
          <a:xfrm>
            <a:off x="4035663" y="3254550"/>
            <a:ext cx="533403" cy="461665"/>
          </a:xfrm>
          <a:prstGeom prst="rect">
            <a:avLst/>
          </a:prstGeom>
          <a:noFill/>
        </p:spPr>
        <p:txBody>
          <a:bodyPr wrap="square">
            <a:spAutoFit/>
          </a:bodyPr>
          <a:lstStyle/>
          <a:p>
            <a:r>
              <a:rPr lang="en-US" sz="2400" b="1" i="1" dirty="0"/>
              <a:t>E</a:t>
            </a:r>
            <a:r>
              <a:rPr lang="en-US" sz="2400" b="1" i="1" baseline="-25000" dirty="0"/>
              <a:t>2</a:t>
            </a:r>
            <a:endParaRPr lang="en-US" sz="2400" dirty="0"/>
          </a:p>
        </p:txBody>
      </p:sp>
      <p:sp>
        <p:nvSpPr>
          <p:cNvPr id="26" name="TextBox 25">
            <a:extLst>
              <a:ext uri="{FF2B5EF4-FFF2-40B4-BE49-F238E27FC236}">
                <a16:creationId xmlns:a16="http://schemas.microsoft.com/office/drawing/2014/main" id="{3B2B1BAE-3F22-342A-73F1-3167C9916C8F}"/>
              </a:ext>
            </a:extLst>
          </p:cNvPr>
          <p:cNvSpPr txBox="1"/>
          <p:nvPr/>
        </p:nvSpPr>
        <p:spPr>
          <a:xfrm>
            <a:off x="6005139" y="3274078"/>
            <a:ext cx="533403" cy="461665"/>
          </a:xfrm>
          <a:prstGeom prst="rect">
            <a:avLst/>
          </a:prstGeom>
          <a:noFill/>
        </p:spPr>
        <p:txBody>
          <a:bodyPr wrap="square">
            <a:spAutoFit/>
          </a:bodyPr>
          <a:lstStyle/>
          <a:p>
            <a:r>
              <a:rPr lang="en-US" sz="2400" b="1" i="1" dirty="0"/>
              <a:t>E</a:t>
            </a:r>
            <a:r>
              <a:rPr lang="en-US" sz="2400" b="1" i="1" baseline="-25000" dirty="0"/>
              <a:t>3</a:t>
            </a:r>
            <a:endParaRPr lang="en-US" sz="2400" dirty="0"/>
          </a:p>
        </p:txBody>
      </p:sp>
      <p:sp>
        <p:nvSpPr>
          <p:cNvPr id="27" name="TextBox 26">
            <a:extLst>
              <a:ext uri="{FF2B5EF4-FFF2-40B4-BE49-F238E27FC236}">
                <a16:creationId xmlns:a16="http://schemas.microsoft.com/office/drawing/2014/main" id="{A41723FE-5E6F-80DD-1242-102B620A7A1D}"/>
              </a:ext>
            </a:extLst>
          </p:cNvPr>
          <p:cNvSpPr txBox="1"/>
          <p:nvPr/>
        </p:nvSpPr>
        <p:spPr>
          <a:xfrm>
            <a:off x="8077197" y="3289462"/>
            <a:ext cx="533403" cy="461665"/>
          </a:xfrm>
          <a:prstGeom prst="rect">
            <a:avLst/>
          </a:prstGeom>
          <a:noFill/>
        </p:spPr>
        <p:txBody>
          <a:bodyPr wrap="square">
            <a:spAutoFit/>
          </a:bodyPr>
          <a:lstStyle/>
          <a:p>
            <a:r>
              <a:rPr lang="en-US" sz="2400" b="1" i="1" dirty="0"/>
              <a:t>E</a:t>
            </a:r>
            <a:r>
              <a:rPr lang="en-US" sz="2400" b="1" i="1" baseline="-25000" dirty="0"/>
              <a:t>4</a:t>
            </a:r>
            <a:endParaRPr lang="en-US" sz="2400" dirty="0"/>
          </a:p>
        </p:txBody>
      </p:sp>
      <p:sp>
        <p:nvSpPr>
          <p:cNvPr id="5" name="TextBox 4">
            <a:extLst>
              <a:ext uri="{FF2B5EF4-FFF2-40B4-BE49-F238E27FC236}">
                <a16:creationId xmlns:a16="http://schemas.microsoft.com/office/drawing/2014/main" id="{6FB7DDDF-55CC-8354-53B3-D5902C472C39}"/>
              </a:ext>
            </a:extLst>
          </p:cNvPr>
          <p:cNvSpPr txBox="1"/>
          <p:nvPr/>
        </p:nvSpPr>
        <p:spPr>
          <a:xfrm>
            <a:off x="1869826" y="3231491"/>
            <a:ext cx="533403" cy="461665"/>
          </a:xfrm>
          <a:prstGeom prst="rect">
            <a:avLst/>
          </a:prstGeom>
          <a:noFill/>
        </p:spPr>
        <p:txBody>
          <a:bodyPr wrap="square">
            <a:spAutoFit/>
          </a:bodyPr>
          <a:lstStyle/>
          <a:p>
            <a:r>
              <a:rPr lang="en-US" sz="2400" b="1" i="1" dirty="0"/>
              <a:t>E</a:t>
            </a:r>
            <a:r>
              <a:rPr lang="en-US" sz="2400" b="1" baseline="-25000" dirty="0"/>
              <a:t>1</a:t>
            </a:r>
            <a:endParaRPr lang="en-US" sz="24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402747D-52EE-BCED-EF65-535896339425}"/>
                  </a:ext>
                </a:extLst>
              </p:cNvPr>
              <p:cNvSpPr txBox="1"/>
              <p:nvPr/>
            </p:nvSpPr>
            <p:spPr>
              <a:xfrm>
                <a:off x="1611927" y="2657619"/>
                <a:ext cx="79130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𝑏𝑠</m:t>
                      </m:r>
                    </m:oMath>
                  </m:oMathPara>
                </a14:m>
                <a:endParaRPr lang="en-US" sz="2800" dirty="0"/>
              </a:p>
            </p:txBody>
          </p:sp>
        </mc:Choice>
        <mc:Fallback xmlns="">
          <p:sp>
            <p:nvSpPr>
              <p:cNvPr id="7" name="TextBox 6">
                <a:extLst>
                  <a:ext uri="{FF2B5EF4-FFF2-40B4-BE49-F238E27FC236}">
                    <a16:creationId xmlns:a16="http://schemas.microsoft.com/office/drawing/2014/main" id="{B402747D-52EE-BCED-EF65-535896339425}"/>
                  </a:ext>
                </a:extLst>
              </p:cNvPr>
              <p:cNvSpPr txBox="1">
                <a:spLocks noRot="1" noChangeAspect="1" noMove="1" noResize="1" noEditPoints="1" noAdjustHandles="1" noChangeArrowheads="1" noChangeShapeType="1" noTextEdit="1"/>
              </p:cNvSpPr>
              <p:nvPr/>
            </p:nvSpPr>
            <p:spPr>
              <a:xfrm>
                <a:off x="1611927" y="2657619"/>
                <a:ext cx="791302" cy="523220"/>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B4E2609-9C20-5BAF-9512-A153487ACA64}"/>
              </a:ext>
            </a:extLst>
          </p:cNvPr>
          <p:cNvCxnSpPr/>
          <p:nvPr/>
        </p:nvCxnSpPr>
        <p:spPr>
          <a:xfrm>
            <a:off x="2661138" y="2919229"/>
            <a:ext cx="1055077" cy="683642"/>
          </a:xfrm>
          <a:prstGeom prst="straightConnector1">
            <a:avLst/>
          </a:prstGeom>
          <a:ln w="12700">
            <a:tailEnd type="stealth"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53FFCC7-BCA9-4E85-EB68-FED99A2107D8}"/>
              </a:ext>
            </a:extLst>
          </p:cNvPr>
          <p:cNvSpPr txBox="1"/>
          <p:nvPr/>
        </p:nvSpPr>
        <p:spPr>
          <a:xfrm>
            <a:off x="1410952" y="1561062"/>
            <a:ext cx="8529323" cy="461665"/>
          </a:xfrm>
          <a:prstGeom prst="rect">
            <a:avLst/>
          </a:prstGeom>
          <a:noFill/>
        </p:spPr>
        <p:txBody>
          <a:bodyPr wrap="none" rtlCol="0">
            <a:spAutoFit/>
          </a:bodyPr>
          <a:lstStyle/>
          <a:p>
            <a:pPr algn="l"/>
            <a:r>
              <a:rPr lang="en-US" sz="2400" dirty="0">
                <a:latin typeface="Garamond" panose="02020404030301010803" pitchFamily="18" charset="0"/>
              </a:rPr>
              <a:t>Transactions generated in an epoch execute by the end of next epoch</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60753F3-6F90-108F-6040-B98361FDEFA7}"/>
                  </a:ext>
                </a:extLst>
              </p:cNvPr>
              <p:cNvSpPr txBox="1"/>
              <p:nvPr/>
            </p:nvSpPr>
            <p:spPr>
              <a:xfrm>
                <a:off x="3511062" y="2692542"/>
                <a:ext cx="2303584" cy="523220"/>
              </a:xfrm>
              <a:prstGeom prst="rect">
                <a:avLst/>
              </a:prstGeom>
              <a:noFill/>
            </p:spPr>
            <p:txBody>
              <a:bodyPr wrap="square">
                <a:spAutoFit/>
              </a:bodyPr>
              <a:lstStyle/>
              <a:p>
                <a14:m>
                  <m:oMath xmlns:m="http://schemas.openxmlformats.org/officeDocument/2006/math">
                    <m:r>
                      <a:rPr lang="en-US" sz="2800" b="0" i="1" smtClean="0">
                        <a:latin typeface="Cambria Math" panose="02040503050406030204" pitchFamily="18" charset="0"/>
                      </a:rPr>
                      <m:t>+2</m:t>
                    </m:r>
                    <m:r>
                      <a:rPr lang="en-US" sz="2800" b="0" i="1" smtClean="0">
                        <a:latin typeface="Cambria Math" panose="02040503050406030204" pitchFamily="18" charset="0"/>
                      </a:rPr>
                      <m:t>𝑏𝑠</m:t>
                    </m:r>
                  </m:oMath>
                </a14:m>
                <a:r>
                  <a:rPr lang="en-US" sz="2800" dirty="0"/>
                  <a:t> new</a:t>
                </a:r>
              </a:p>
            </p:txBody>
          </p:sp>
        </mc:Choice>
        <mc:Fallback xmlns="">
          <p:sp>
            <p:nvSpPr>
              <p:cNvPr id="16" name="TextBox 15">
                <a:extLst>
                  <a:ext uri="{FF2B5EF4-FFF2-40B4-BE49-F238E27FC236}">
                    <a16:creationId xmlns:a16="http://schemas.microsoft.com/office/drawing/2014/main" id="{B60753F3-6F90-108F-6040-B98361FDEFA7}"/>
                  </a:ext>
                </a:extLst>
              </p:cNvPr>
              <p:cNvSpPr txBox="1">
                <a:spLocks noRot="1" noChangeAspect="1" noMove="1" noResize="1" noEditPoints="1" noAdjustHandles="1" noChangeArrowheads="1" noChangeShapeType="1" noTextEdit="1"/>
              </p:cNvSpPr>
              <p:nvPr/>
            </p:nvSpPr>
            <p:spPr>
              <a:xfrm>
                <a:off x="3511062" y="2692542"/>
                <a:ext cx="2303584" cy="523220"/>
              </a:xfrm>
              <a:prstGeom prst="rect">
                <a:avLst/>
              </a:prstGeom>
              <a:blipFill>
                <a:blip r:embed="rId5"/>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A3A73D-9FB1-2BE0-3AA4-4FF2DF479C8B}"/>
                  </a:ext>
                </a:extLst>
              </p:cNvPr>
              <p:cNvSpPr txBox="1"/>
              <p:nvPr/>
            </p:nvSpPr>
            <p:spPr>
              <a:xfrm>
                <a:off x="2661138" y="4768995"/>
                <a:ext cx="6361421" cy="461665"/>
              </a:xfrm>
              <a:prstGeom prst="rect">
                <a:avLst/>
              </a:prstGeom>
              <a:noFill/>
            </p:spPr>
            <p:txBody>
              <a:bodyPr wrap="none" rtlCol="0">
                <a:spAutoFit/>
              </a:bodyPr>
              <a:lstStyle/>
              <a:p>
                <a:pPr algn="l"/>
                <a:r>
                  <a:rPr lang="en-US" sz="2400" dirty="0">
                    <a:latin typeface="Garamond" panose="02020404030301010803" pitchFamily="18" charset="0"/>
                  </a:rPr>
                  <a:t>Hence, at most </a:t>
                </a:r>
                <a14:m>
                  <m:oMath xmlns:m="http://schemas.openxmlformats.org/officeDocument/2006/math">
                    <m:r>
                      <a:rPr lang="en-US" sz="2400" i="1" dirty="0" smtClean="0">
                        <a:latin typeface="Cambria Math" panose="02040503050406030204" pitchFamily="18" charset="0"/>
                      </a:rPr>
                      <m:t>4</m:t>
                    </m:r>
                    <m:r>
                      <a:rPr lang="en-US" sz="2400" i="1" dirty="0" smtClean="0">
                        <a:latin typeface="Cambria Math" panose="02040503050406030204" pitchFamily="18" charset="0"/>
                      </a:rPr>
                      <m:t>𝑏𝑠</m:t>
                    </m:r>
                  </m:oMath>
                </a14:m>
                <a:r>
                  <a:rPr lang="en-US" sz="2400" dirty="0">
                    <a:latin typeface="Garamond" panose="02020404030301010803" pitchFamily="18" charset="0"/>
                  </a:rPr>
                  <a:t> pending transactions per epoch</a:t>
                </a:r>
              </a:p>
            </p:txBody>
          </p:sp>
        </mc:Choice>
        <mc:Fallback xmlns="">
          <p:sp>
            <p:nvSpPr>
              <p:cNvPr id="18" name="TextBox 17">
                <a:extLst>
                  <a:ext uri="{FF2B5EF4-FFF2-40B4-BE49-F238E27FC236}">
                    <a16:creationId xmlns:a16="http://schemas.microsoft.com/office/drawing/2014/main" id="{04A3A73D-9FB1-2BE0-3AA4-4FF2DF479C8B}"/>
                  </a:ext>
                </a:extLst>
              </p:cNvPr>
              <p:cNvSpPr txBox="1">
                <a:spLocks noRot="1" noChangeAspect="1" noMove="1" noResize="1" noEditPoints="1" noAdjustHandles="1" noChangeArrowheads="1" noChangeShapeType="1" noTextEdit="1"/>
              </p:cNvSpPr>
              <p:nvPr/>
            </p:nvSpPr>
            <p:spPr>
              <a:xfrm>
                <a:off x="2661138" y="4768995"/>
                <a:ext cx="6361421" cy="461665"/>
              </a:xfrm>
              <a:prstGeom prst="rect">
                <a:avLst/>
              </a:prstGeom>
              <a:blipFill>
                <a:blip r:embed="rId6"/>
                <a:stretch>
                  <a:fillRect l="-1397" t="-10811" r="-599" b="-2702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E592A27-904B-44C7-B071-AD9AA4F3D719}"/>
              </a:ext>
            </a:extLst>
          </p:cNvPr>
          <p:cNvSpPr txBox="1"/>
          <p:nvPr/>
        </p:nvSpPr>
        <p:spPr>
          <a:xfrm>
            <a:off x="5100118" y="5661624"/>
            <a:ext cx="2343444" cy="646331"/>
          </a:xfrm>
          <a:prstGeom prst="rect">
            <a:avLst/>
          </a:prstGeom>
          <a:noFill/>
        </p:spPr>
        <p:txBody>
          <a:bodyPr wrap="square" rtlCol="0">
            <a:spAutoFit/>
          </a:bodyPr>
          <a:lstStyle/>
          <a:p>
            <a:pPr algn="l"/>
            <a:r>
              <a:rPr lang="en-US" sz="3600" b="1" dirty="0">
                <a:solidFill>
                  <a:srgbClr val="FF0000"/>
                </a:solidFill>
                <a:latin typeface="Garamond" panose="02020404030301010803" pitchFamily="18" charset="0"/>
              </a:rPr>
              <a:t>Stability!</a:t>
            </a:r>
          </a:p>
        </p:txBody>
      </p:sp>
      <p:sp>
        <p:nvSpPr>
          <p:cNvPr id="3" name="Slide Number Placeholder 2">
            <a:extLst>
              <a:ext uri="{FF2B5EF4-FFF2-40B4-BE49-F238E27FC236}">
                <a16:creationId xmlns:a16="http://schemas.microsoft.com/office/drawing/2014/main" id="{C9E6592E-79BE-3644-8772-0B0842E47D69}"/>
              </a:ext>
            </a:extLst>
          </p:cNvPr>
          <p:cNvSpPr>
            <a:spLocks noGrp="1"/>
          </p:cNvSpPr>
          <p:nvPr>
            <p:ph type="sldNum" sz="quarter" idx="12"/>
          </p:nvPr>
        </p:nvSpPr>
        <p:spPr/>
        <p:txBody>
          <a:bodyPr/>
          <a:lstStyle/>
          <a:p>
            <a:fld id="{330EA680-D336-4FF7-8B7A-9848BB0A1C32}" type="slidenum">
              <a:rPr lang="en-US" smtClean="0"/>
              <a:pPr/>
              <a:t>30</a:t>
            </a:fld>
            <a:endParaRPr lang="en-US" dirty="0"/>
          </a:p>
        </p:txBody>
      </p:sp>
    </p:spTree>
    <p:extLst>
      <p:ext uri="{BB962C8B-B14F-4D97-AF65-F5344CB8AC3E}">
        <p14:creationId xmlns:p14="http://schemas.microsoft.com/office/powerpoint/2010/main" val="1733632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7DEB-CCF3-D3CA-AD13-D58C89393B1B}"/>
              </a:ext>
            </a:extLst>
          </p:cNvPr>
          <p:cNvSpPr>
            <a:spLocks noGrp="1"/>
          </p:cNvSpPr>
          <p:nvPr>
            <p:ph type="title"/>
          </p:nvPr>
        </p:nvSpPr>
        <p:spPr/>
        <p:txBody>
          <a:bodyPr/>
          <a:lstStyle/>
          <a:p>
            <a:pPr algn="ctr"/>
            <a:r>
              <a:rPr lang="en-US" b="1" dirty="0">
                <a:ea typeface="+mj-lt"/>
                <a:cs typeface="+mj-lt"/>
              </a:rPr>
              <a:t>Distributed Scheduler</a:t>
            </a:r>
            <a:r>
              <a:rPr lang="en-US" sz="2800" b="0" dirty="0">
                <a:ea typeface="+mj-lt"/>
                <a:cs typeface="+mj-lt"/>
              </a:rPr>
              <a:t> </a:t>
            </a:r>
            <a:endParaRPr lang="en-US" dirty="0"/>
          </a:p>
        </p:txBody>
      </p:sp>
      <p:sp>
        <p:nvSpPr>
          <p:cNvPr id="8" name="Content Placeholder 2">
            <a:extLst>
              <a:ext uri="{FF2B5EF4-FFF2-40B4-BE49-F238E27FC236}">
                <a16:creationId xmlns:a16="http://schemas.microsoft.com/office/drawing/2014/main" id="{6AE42F5E-AD9E-7640-88D9-2C70AD739CBB}"/>
              </a:ext>
            </a:extLst>
          </p:cNvPr>
          <p:cNvSpPr>
            <a:spLocks noGrp="1"/>
          </p:cNvSpPr>
          <p:nvPr>
            <p:ph idx="1"/>
          </p:nvPr>
        </p:nvSpPr>
        <p:spPr>
          <a:xfrm>
            <a:off x="740228" y="3988196"/>
            <a:ext cx="11168743" cy="2680288"/>
          </a:xfrm>
        </p:spPr>
        <p:txBody>
          <a:bodyPr vert="horz" lIns="91440" tIns="45720" rIns="91440" bIns="45720" rtlCol="0" anchor="t">
            <a:normAutofit/>
          </a:bodyPr>
          <a:lstStyle/>
          <a:p>
            <a:pPr>
              <a:lnSpc>
                <a:spcPct val="100000"/>
              </a:lnSpc>
              <a:spcAft>
                <a:spcPts val="600"/>
              </a:spcAft>
            </a:pPr>
            <a:r>
              <a:rPr lang="en-US" sz="2000" dirty="0">
                <a:cs typeface="Calibri"/>
              </a:rPr>
              <a:t>Algorithm uses hierarchical clustering of the shards</a:t>
            </a:r>
          </a:p>
          <a:p>
            <a:pPr>
              <a:lnSpc>
                <a:spcPct val="100000"/>
              </a:lnSpc>
              <a:spcAft>
                <a:spcPts val="600"/>
              </a:spcAft>
            </a:pPr>
            <a:r>
              <a:rPr lang="en-US" sz="2000" dirty="0">
                <a:cs typeface="Calibri"/>
              </a:rPr>
              <a:t>Each cluster has its own leader which colors and determines the schedule of transactions of that cluster </a:t>
            </a:r>
          </a:p>
          <a:p>
            <a:pPr>
              <a:lnSpc>
                <a:spcPct val="100000"/>
              </a:lnSpc>
              <a:spcAft>
                <a:spcPts val="600"/>
              </a:spcAft>
            </a:pPr>
            <a:r>
              <a:rPr lang="en-US" sz="2000" dirty="0">
                <a:cs typeface="Calibri"/>
              </a:rPr>
              <a:t>Each transaction finds their cluster according to the distance between transaction and accessing shards</a:t>
            </a:r>
          </a:p>
          <a:p>
            <a:pPr>
              <a:lnSpc>
                <a:spcPct val="100000"/>
              </a:lnSpc>
              <a:spcAft>
                <a:spcPts val="600"/>
              </a:spcAft>
            </a:pPr>
            <a:r>
              <a:rPr lang="en-US" sz="2000" dirty="0">
                <a:cs typeface="Calibri"/>
              </a:rPr>
              <a:t>Similar approach as in Basic scheduler in each cluster. However, conflict-free sets are discovered in a distributed manner</a:t>
            </a:r>
          </a:p>
        </p:txBody>
      </p:sp>
      <p:pic>
        <p:nvPicPr>
          <p:cNvPr id="10" name="Picture 9">
            <a:extLst>
              <a:ext uri="{FF2B5EF4-FFF2-40B4-BE49-F238E27FC236}">
                <a16:creationId xmlns:a16="http://schemas.microsoft.com/office/drawing/2014/main" id="{D8B5FC7D-DF71-724B-AA36-F6940811E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145" y="1364076"/>
            <a:ext cx="4579455" cy="2623646"/>
          </a:xfrm>
          <a:prstGeom prst="rect">
            <a:avLst/>
          </a:prstGeom>
        </p:spPr>
      </p:pic>
      <p:sp>
        <p:nvSpPr>
          <p:cNvPr id="5" name="Slide Number Placeholder 4">
            <a:extLst>
              <a:ext uri="{FF2B5EF4-FFF2-40B4-BE49-F238E27FC236}">
                <a16:creationId xmlns:a16="http://schemas.microsoft.com/office/drawing/2014/main" id="{875291CD-B9E4-4B47-8DB8-790FEAE11540}"/>
              </a:ext>
            </a:extLst>
          </p:cNvPr>
          <p:cNvSpPr>
            <a:spLocks noGrp="1"/>
          </p:cNvSpPr>
          <p:nvPr>
            <p:ph type="sldNum" sz="quarter" idx="12"/>
          </p:nvPr>
        </p:nvSpPr>
        <p:spPr/>
        <p:txBody>
          <a:bodyPr/>
          <a:lstStyle/>
          <a:p>
            <a:fld id="{330EA680-D336-4FF7-8B7A-9848BB0A1C32}" type="slidenum">
              <a:rPr lang="en-US" smtClean="0"/>
              <a:pPr/>
              <a:t>31</a:t>
            </a:fld>
            <a:endParaRPr lang="en-US" dirty="0"/>
          </a:p>
        </p:txBody>
      </p:sp>
    </p:spTree>
    <p:extLst>
      <p:ext uri="{BB962C8B-B14F-4D97-AF65-F5344CB8AC3E}">
        <p14:creationId xmlns:p14="http://schemas.microsoft.com/office/powerpoint/2010/main" val="2828316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77DEB-CCF3-D3CA-AD13-D58C89393B1B}"/>
              </a:ext>
            </a:extLst>
          </p:cNvPr>
          <p:cNvSpPr>
            <a:spLocks noGrp="1"/>
          </p:cNvSpPr>
          <p:nvPr>
            <p:ph type="title"/>
          </p:nvPr>
        </p:nvSpPr>
        <p:spPr/>
        <p:txBody>
          <a:bodyPr/>
          <a:lstStyle/>
          <a:p>
            <a:pPr algn="ctr"/>
            <a:r>
              <a:rPr lang="en-US" b="1" dirty="0">
                <a:ea typeface="+mj-lt"/>
                <a:cs typeface="+mj-lt"/>
              </a:rPr>
              <a:t>Distributed Scheduler</a:t>
            </a:r>
            <a:r>
              <a:rPr lang="en-US" sz="2800" b="0" dirty="0">
                <a:ea typeface="+mj-lt"/>
                <a:cs typeface="+mj-lt"/>
              </a:rPr>
              <a:t> </a:t>
            </a: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AE42F5E-AD9E-7640-88D9-2C70AD739CBB}"/>
                  </a:ext>
                </a:extLst>
              </p:cNvPr>
              <p:cNvSpPr>
                <a:spLocks noGrp="1"/>
              </p:cNvSpPr>
              <p:nvPr>
                <p:ph idx="1"/>
              </p:nvPr>
            </p:nvSpPr>
            <p:spPr>
              <a:xfrm>
                <a:off x="500742" y="1970121"/>
                <a:ext cx="11376626" cy="1894308"/>
              </a:xfrm>
            </p:spPr>
            <p:txBody>
              <a:bodyPr vert="horz" lIns="91440" tIns="45720" rIns="91440" bIns="45720" rtlCol="0" anchor="t">
                <a:normAutofit/>
              </a:bodyPr>
              <a:lstStyle/>
              <a:p>
                <a:pPr>
                  <a:lnSpc>
                    <a:spcPct val="150000"/>
                  </a:lnSpc>
                </a:pPr>
                <a:r>
                  <a:rPr lang="en-US" sz="2400" dirty="0"/>
                  <a:t>Intervals </a:t>
                </a:r>
                <a:r>
                  <a:rPr lang="en-US" sz="2400" b="1" i="1" dirty="0"/>
                  <a:t>I</a:t>
                </a:r>
                <a:r>
                  <a:rPr lang="en-US" sz="2400" b="1" baseline="-25000" dirty="0"/>
                  <a:t>1</a:t>
                </a:r>
                <a:r>
                  <a:rPr lang="en-US" sz="2400" b="1" dirty="0"/>
                  <a:t>, </a:t>
                </a:r>
                <a:r>
                  <a:rPr lang="en-US" sz="2400" b="1" i="1" dirty="0"/>
                  <a:t>I</a:t>
                </a:r>
                <a:r>
                  <a:rPr lang="en-US" sz="2400" b="1" baseline="-25000" dirty="0"/>
                  <a:t>2</a:t>
                </a:r>
                <a:r>
                  <a:rPr lang="en-US" sz="2400" b="1" dirty="0"/>
                  <a:t>, …</a:t>
                </a:r>
                <a:r>
                  <a:rPr lang="en-US" sz="2400" dirty="0"/>
                  <a:t>each has length </a:t>
                </a:r>
                <a14:m>
                  <m:oMath xmlns:m="http://schemas.openxmlformats.org/officeDocument/2006/math">
                    <m:r>
                      <m:rPr>
                        <m:sty m:val="p"/>
                      </m:rPr>
                      <a:rPr lang="en-US" sz="2400" dirty="0">
                        <a:latin typeface="Cambria Math" panose="02040503050406030204" pitchFamily="18" charset="0"/>
                      </a:rPr>
                      <m:t>c</m:t>
                    </m:r>
                    <m:r>
                      <a:rPr lang="en-US" sz="2400" i="1" dirty="0">
                        <a:latin typeface="Cambria Math" panose="02040503050406030204" pitchFamily="18" charset="0"/>
                      </a:rPr>
                      <m:t>𝑏</m:t>
                    </m:r>
                    <m:r>
                      <a:rPr lang="en-US" sz="2400" b="0" i="1" dirty="0" smtClean="0">
                        <a:latin typeface="Cambria Math" panose="02040503050406030204" pitchFamily="18" charset="0"/>
                      </a:rPr>
                      <m:t>𝑑</m:t>
                    </m:r>
                    <m:func>
                      <m:funcPr>
                        <m:ctrlPr>
                          <a:rPr lang="en-US" sz="2400" b="0" i="1" dirty="0" smtClean="0">
                            <a:latin typeface="Cambria Math" panose="02040503050406030204" pitchFamily="18" charset="0"/>
                          </a:rPr>
                        </m:ctrlPr>
                      </m:funcPr>
                      <m:fName>
                        <m:sSup>
                          <m:sSupPr>
                            <m:ctrlPr>
                              <a:rPr lang="en-US" sz="2400" b="0" i="1" dirty="0" smtClean="0">
                                <a:latin typeface="Cambria Math" panose="02040503050406030204" pitchFamily="18" charset="0"/>
                              </a:rPr>
                            </m:ctrlPr>
                          </m:sSupPr>
                          <m:e>
                            <m:r>
                              <m:rPr>
                                <m:sty m:val="p"/>
                              </m:rPr>
                              <a:rPr lang="en-US" sz="2400" b="0" i="0" dirty="0" smtClean="0">
                                <a:latin typeface="Cambria Math" panose="02040503050406030204" pitchFamily="18" charset="0"/>
                              </a:rPr>
                              <m:t>log</m:t>
                            </m:r>
                          </m:e>
                          <m:sup>
                            <m:r>
                              <a:rPr lang="en-US" sz="2400" b="0" i="1" dirty="0" smtClean="0">
                                <a:latin typeface="Cambria Math" panose="02040503050406030204" pitchFamily="18" charset="0"/>
                              </a:rPr>
                              <m:t>2</m:t>
                            </m:r>
                          </m:sup>
                        </m:sSup>
                      </m:fName>
                      <m:e>
                        <m:r>
                          <a:rPr lang="en-US" sz="2400" b="0" i="1" dirty="0" smtClean="0">
                            <a:latin typeface="Cambria Math" panose="02040503050406030204" pitchFamily="18" charset="0"/>
                          </a:rPr>
                          <m:t>𝑠</m:t>
                        </m:r>
                      </m:e>
                    </m:func>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min</m:t>
                        </m:r>
                      </m:fName>
                      <m:e>
                        <m:d>
                          <m:dPr>
                            <m:ctrlPr>
                              <a:rPr lang="en-US" sz="2400" i="1" dirty="0">
                                <a:latin typeface="Cambria Math" panose="02040503050406030204" pitchFamily="18" charset="0"/>
                              </a:rPr>
                            </m:ctrlPr>
                          </m:dPr>
                          <m:e>
                            <m:r>
                              <a:rPr lang="en-US" sz="2400" i="1" dirty="0">
                                <a:latin typeface="Cambria Math" panose="02040503050406030204" pitchFamily="18" charset="0"/>
                              </a:rPr>
                              <m:t>𝑘</m:t>
                            </m:r>
                            <m:r>
                              <a:rPr lang="en-US" sz="2400" i="1" dirty="0">
                                <a:latin typeface="Cambria Math" panose="02040503050406030204" pitchFamily="18" charset="0"/>
                              </a:rPr>
                              <m:t>, </m:t>
                            </m:r>
                            <m:rad>
                              <m:radPr>
                                <m:degHide m:val="on"/>
                                <m:ctrlPr>
                                  <a:rPr lang="en-US" sz="2400" i="1" dirty="0">
                                    <a:latin typeface="Cambria Math" panose="02040503050406030204" pitchFamily="18" charset="0"/>
                                  </a:rPr>
                                </m:ctrlPr>
                              </m:radPr>
                              <m:deg/>
                              <m:e>
                                <m:r>
                                  <a:rPr lang="en-US" sz="2400" b="0" i="1" dirty="0" smtClean="0">
                                    <a:latin typeface="Cambria Math" panose="02040503050406030204" pitchFamily="18" charset="0"/>
                                  </a:rPr>
                                  <m:t>𝑠</m:t>
                                </m:r>
                              </m:e>
                            </m:rad>
                          </m:e>
                        </m:d>
                      </m:e>
                    </m:func>
                  </m:oMath>
                </a14:m>
                <a:r>
                  <a:rPr lang="en-US" sz="2400" dirty="0"/>
                  <a:t> rounds</a:t>
                </a:r>
                <a:endParaRPr lang="en-US" sz="2400" dirty="0">
                  <a:cs typeface="Calibri"/>
                </a:endParaRPr>
              </a:p>
              <a:p>
                <a:pPr lvl="1">
                  <a:lnSpc>
                    <a:spcPct val="100000"/>
                  </a:lnSpc>
                  <a:spcAft>
                    <a:spcPts val="600"/>
                  </a:spcAft>
                </a:pPr>
                <a:r>
                  <a:rPr lang="en-US" sz="2000" dirty="0">
                    <a:cs typeface="Calibri"/>
                  </a:rPr>
                  <a:t>Where c is some positive constant </a:t>
                </a:r>
                <a14:m>
                  <m:oMath xmlns:m="http://schemas.openxmlformats.org/officeDocument/2006/math">
                    <m:r>
                      <a:rPr lang="en-US" sz="2000" i="1" dirty="0" smtClean="0">
                        <a:latin typeface="Cambria Math" panose="02040503050406030204" pitchFamily="18" charset="0"/>
                        <a:cs typeface="Calibri"/>
                      </a:rPr>
                      <m:t>𝑐</m:t>
                    </m:r>
                    <m:r>
                      <a:rPr lang="en-US" sz="2000" i="1" dirty="0" smtClean="0">
                        <a:latin typeface="Cambria Math" panose="02040503050406030204" pitchFamily="18" charset="0"/>
                        <a:cs typeface="Calibri"/>
                      </a:rPr>
                      <m:t> </m:t>
                    </m:r>
                  </m:oMath>
                </a14:m>
                <a:r>
                  <a:rPr lang="en-US" sz="2000" dirty="0">
                    <a:cs typeface="Calibri"/>
                  </a:rPr>
                  <a:t>and </a:t>
                </a:r>
                <a14:m>
                  <m:oMath xmlns:m="http://schemas.openxmlformats.org/officeDocument/2006/math">
                    <m:r>
                      <a:rPr lang="en-US" sz="2000" i="1" dirty="0" smtClean="0">
                        <a:latin typeface="Cambria Math" panose="02040503050406030204" pitchFamily="18" charset="0"/>
                        <a:cs typeface="Calibri"/>
                      </a:rPr>
                      <m:t>𝑑</m:t>
                    </m:r>
                  </m:oMath>
                </a14:m>
                <a:r>
                  <a:rPr lang="en-US" sz="2000" dirty="0">
                    <a:cs typeface="Calibri"/>
                  </a:rPr>
                  <a:t> is the maximum distance between transaction and it accessing shards.</a:t>
                </a:r>
              </a:p>
              <a:p>
                <a:pPr>
                  <a:lnSpc>
                    <a:spcPct val="100000"/>
                  </a:lnSpc>
                  <a:spcAft>
                    <a:spcPts val="600"/>
                  </a:spcAft>
                </a:pPr>
                <a:endParaRPr lang="en-US" dirty="0">
                  <a:cs typeface="Calibri"/>
                </a:endParaRPr>
              </a:p>
            </p:txBody>
          </p:sp>
        </mc:Choice>
        <mc:Fallback xmlns="">
          <p:sp>
            <p:nvSpPr>
              <p:cNvPr id="8" name="Content Placeholder 2">
                <a:extLst>
                  <a:ext uri="{FF2B5EF4-FFF2-40B4-BE49-F238E27FC236}">
                    <a16:creationId xmlns:a16="http://schemas.microsoft.com/office/drawing/2014/main" id="{6AE42F5E-AD9E-7640-88D9-2C70AD739CBB}"/>
                  </a:ext>
                </a:extLst>
              </p:cNvPr>
              <p:cNvSpPr>
                <a:spLocks noGrp="1" noRot="1" noChangeAspect="1" noMove="1" noResize="1" noEditPoints="1" noAdjustHandles="1" noChangeArrowheads="1" noChangeShapeType="1" noTextEdit="1"/>
              </p:cNvSpPr>
              <p:nvPr>
                <p:ph idx="1"/>
              </p:nvPr>
            </p:nvSpPr>
            <p:spPr>
              <a:xfrm>
                <a:off x="500742" y="1970121"/>
                <a:ext cx="11376626" cy="1894308"/>
              </a:xfrm>
              <a:blipFill>
                <a:blip r:embed="rId3"/>
                <a:stretch>
                  <a:fillRect l="-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BBA4FE-692A-154D-8F3F-262755237F10}"/>
                  </a:ext>
                </a:extLst>
              </p:cNvPr>
              <p:cNvSpPr txBox="1"/>
              <p:nvPr/>
            </p:nvSpPr>
            <p:spPr>
              <a:xfrm>
                <a:off x="838200" y="4901103"/>
                <a:ext cx="11039168" cy="681212"/>
              </a:xfrm>
              <a:prstGeom prst="rect">
                <a:avLst/>
              </a:prstGeom>
              <a:noFill/>
              <a:ln>
                <a:solidFill>
                  <a:schemeClr val="accent2"/>
                </a:solidFill>
              </a:ln>
            </p:spPr>
            <p:txBody>
              <a:bodyPr wrap="square">
                <a:spAutoFit/>
              </a:bodyPr>
              <a:lstStyle/>
              <a:p>
                <a:r>
                  <a:rPr lang="en-US" sz="2400" noProof="0" dirty="0">
                    <a:solidFill>
                      <a:prstClr val="black"/>
                    </a:solidFill>
                    <a:latin typeface="Garamond" panose="02020404030301010803" pitchFamily="18" charset="0"/>
                    <a:cs typeface="Calibri" panose="020F0502020204030204"/>
                  </a:rPr>
                  <a:t>For </a:t>
                </a:r>
                <a:r>
                  <a:rPr kumimoji="0" lang="en-US" sz="2400" b="0" i="0" u="none" strike="noStrike" kern="1200" cap="none" spc="0" normalizeH="0" baseline="0" noProof="0" dirty="0">
                    <a:ln>
                      <a:noFill/>
                    </a:ln>
                    <a:solidFill>
                      <a:prstClr val="black"/>
                    </a:solidFill>
                    <a:effectLst/>
                    <a:uLnTx/>
                    <a:uFillTx/>
                    <a:latin typeface="Garamond" panose="02020404030301010803" pitchFamily="18" charset="0"/>
                    <a:cs typeface="Calibri" panose="020F0502020204030204"/>
                  </a:rPr>
                  <a:t>injection rate </a:t>
                </a:r>
                <a14:m>
                  <m:oMath xmlns:m="http://schemas.openxmlformats.org/officeDocument/2006/math">
                    <m:r>
                      <a:rPr lang="en-US" sz="2400" i="1" smtClean="0">
                        <a:solidFill>
                          <a:prstClr val="black"/>
                        </a:solidFill>
                        <a:latin typeface="Cambria Math" panose="02040503050406030204" pitchFamily="18" charset="0"/>
                        <a:cs typeface="Calibri" panose="020F0502020204030204"/>
                      </a:rPr>
                      <m:t>𝜌</m:t>
                    </m:r>
                    <m:r>
                      <a:rPr lang="en-US" sz="2400" b="0" i="1" smtClean="0">
                        <a:solidFill>
                          <a:prstClr val="black"/>
                        </a:solidFill>
                        <a:latin typeface="Cambria Math" panose="02040503050406030204" pitchFamily="18" charset="0"/>
                        <a:cs typeface="Calibri" panose="020F0502020204030204"/>
                      </a:rPr>
                      <m:t>≤</m:t>
                    </m:r>
                    <m:f>
                      <m:fPr>
                        <m:ctrlPr>
                          <a:rPr lang="en-US" sz="2400" i="1">
                            <a:solidFill>
                              <a:prstClr val="black"/>
                            </a:solidFill>
                            <a:latin typeface="Cambria Math" panose="02040503050406030204" pitchFamily="18" charset="0"/>
                            <a:cs typeface="Calibri" panose="020F0502020204030204"/>
                          </a:rPr>
                        </m:ctrlPr>
                      </m:fPr>
                      <m:num>
                        <m:r>
                          <a:rPr lang="en-US" sz="2400" i="1">
                            <a:solidFill>
                              <a:prstClr val="black"/>
                            </a:solidFill>
                            <a:latin typeface="Cambria Math" panose="02040503050406030204" pitchFamily="18" charset="0"/>
                            <a:cs typeface="Calibri" panose="020F0502020204030204"/>
                          </a:rPr>
                          <m:t>1</m:t>
                        </m:r>
                      </m:num>
                      <m:den>
                        <m:r>
                          <a:rPr lang="en-US" sz="2400" i="1">
                            <a:solidFill>
                              <a:prstClr val="black"/>
                            </a:solidFill>
                            <a:latin typeface="Cambria Math" panose="02040503050406030204" pitchFamily="18" charset="0"/>
                            <a:cs typeface="Calibri" panose="020F0502020204030204"/>
                          </a:rPr>
                          <m:t>𝑐𝑑</m:t>
                        </m:r>
                        <m:func>
                          <m:funcPr>
                            <m:ctrlPr>
                              <a:rPr lang="en-US" sz="2400" i="1">
                                <a:solidFill>
                                  <a:prstClr val="black"/>
                                </a:solidFill>
                                <a:latin typeface="Cambria Math" panose="02040503050406030204" pitchFamily="18" charset="0"/>
                                <a:cs typeface="Calibri" panose="020F0502020204030204"/>
                              </a:rPr>
                            </m:ctrlPr>
                          </m:funcPr>
                          <m:fName>
                            <m:sSup>
                              <m:sSupPr>
                                <m:ctrlPr>
                                  <a:rPr lang="en-US" sz="2400" i="1">
                                    <a:solidFill>
                                      <a:prstClr val="black"/>
                                    </a:solidFill>
                                    <a:latin typeface="Cambria Math" panose="02040503050406030204" pitchFamily="18" charset="0"/>
                                    <a:cs typeface="Calibri" panose="020F0502020204030204"/>
                                  </a:rPr>
                                </m:ctrlPr>
                              </m:sSupPr>
                              <m:e>
                                <m:r>
                                  <m:rPr>
                                    <m:sty m:val="p"/>
                                  </m:rPr>
                                  <a:rPr lang="en-US" sz="2400">
                                    <a:solidFill>
                                      <a:prstClr val="black"/>
                                    </a:solidFill>
                                    <a:latin typeface="Cambria Math" panose="02040503050406030204" pitchFamily="18" charset="0"/>
                                    <a:cs typeface="Calibri" panose="020F0502020204030204"/>
                                  </a:rPr>
                                  <m:t>log</m:t>
                                </m:r>
                              </m:e>
                              <m:sup>
                                <m:r>
                                  <a:rPr lang="en-US" sz="2400" i="1">
                                    <a:solidFill>
                                      <a:prstClr val="black"/>
                                    </a:solidFill>
                                    <a:latin typeface="Cambria Math" panose="02040503050406030204" pitchFamily="18" charset="0"/>
                                    <a:cs typeface="Calibri" panose="020F0502020204030204"/>
                                  </a:rPr>
                                  <m:t>2 </m:t>
                                </m:r>
                              </m:sup>
                            </m:sSup>
                          </m:fName>
                          <m:e>
                            <m:r>
                              <a:rPr lang="en-US" sz="2400" i="1">
                                <a:solidFill>
                                  <a:prstClr val="black"/>
                                </a:solidFill>
                                <a:latin typeface="Cambria Math" panose="02040503050406030204" pitchFamily="18" charset="0"/>
                                <a:cs typeface="Calibri" panose="020F0502020204030204"/>
                              </a:rPr>
                              <m:t>𝑠</m:t>
                            </m:r>
                          </m:e>
                        </m:func>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𝑚𝑎𝑥</m:t>
                    </m:r>
                    <m:d>
                      <m:dPr>
                        <m:begChr m:val="{"/>
                        <m:end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dPr>
                      <m:e>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𝑘</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cs typeface="Calibri" panose="020F0502020204030204"/>
                              </a:rPr>
                              <m:t>1</m:t>
                            </m:r>
                          </m:num>
                          <m:den>
                            <m:rad>
                              <m:radPr>
                                <m:degHide m:val="on"/>
                                <m:ctrlP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ctrlPr>
                              </m:radPr>
                              <m:deg/>
                              <m:e>
                                <m:r>
                                  <a:rPr kumimoji="0" lang="en-US" sz="2400" b="0" i="1" u="none" strike="noStrike" kern="1200" cap="none" spc="0" normalizeH="0" baseline="0" noProof="0" dirty="0" smtClean="0">
                                    <a:ln>
                                      <a:noFill/>
                                    </a:ln>
                                    <a:solidFill>
                                      <a:schemeClr val="tx1"/>
                                    </a:solidFill>
                                    <a:effectLst/>
                                    <a:uLnTx/>
                                    <a:uFillTx/>
                                    <a:latin typeface="Cambria Math" panose="02040503050406030204" pitchFamily="18" charset="0"/>
                                  </a:rPr>
                                  <m:t>𝑠</m:t>
                                </m:r>
                              </m:e>
                            </m:rad>
                            <m:r>
                              <m:rPr>
                                <m:nor/>
                              </m:rPr>
                              <a:rPr kumimoji="0" lang="en-US" sz="2400" b="0" i="0" u="none" strike="noStrike" kern="1200" cap="none" spc="0" normalizeH="0" baseline="0" noProof="0">
                                <a:ln>
                                  <a:noFill/>
                                </a:ln>
                                <a:solidFill>
                                  <a:prstClr val="black"/>
                                </a:solidFill>
                                <a:effectLst/>
                                <a:uLnTx/>
                                <a:uFillTx/>
                                <a:latin typeface="Garamond" panose="02020404030301010803" pitchFamily="18" charset="0"/>
                              </a:rPr>
                              <m:t> </m:t>
                            </m:r>
                          </m:den>
                        </m:f>
                      </m:e>
                    </m:d>
                  </m:oMath>
                </a14:m>
                <a:r>
                  <a:rPr lang="en-US" sz="2400" dirty="0">
                    <a:latin typeface="Garamond" panose="02020404030301010803" pitchFamily="18" charset="0"/>
                  </a:rPr>
                  <a:t> at most </a:t>
                </a:r>
                <a14:m>
                  <m:oMath xmlns:m="http://schemas.openxmlformats.org/officeDocument/2006/math">
                    <m:r>
                      <a:rPr lang="en-US" sz="2400">
                        <a:latin typeface="Cambria Math" panose="02040503050406030204" pitchFamily="18" charset="0"/>
                      </a:rPr>
                      <m:t>4</m:t>
                    </m:r>
                    <m:r>
                      <a:rPr lang="en-US" sz="2400" b="0" i="1" smtClean="0">
                        <a:latin typeface="Cambria Math" panose="02040503050406030204" pitchFamily="18" charset="0"/>
                      </a:rPr>
                      <m:t>𝑏𝑠</m:t>
                    </m:r>
                  </m:oMath>
                </a14:m>
                <a:r>
                  <a:rPr lang="en-US" sz="2400" dirty="0">
                    <a:latin typeface="Garamond" panose="02020404030301010803" pitchFamily="18" charset="0"/>
                  </a:rPr>
                  <a:t> pending transactions per interval</a:t>
                </a:r>
              </a:p>
            </p:txBody>
          </p:sp>
        </mc:Choice>
        <mc:Fallback xmlns="">
          <p:sp>
            <p:nvSpPr>
              <p:cNvPr id="6" name="TextBox 5">
                <a:extLst>
                  <a:ext uri="{FF2B5EF4-FFF2-40B4-BE49-F238E27FC236}">
                    <a16:creationId xmlns:a16="http://schemas.microsoft.com/office/drawing/2014/main" id="{6ABBA4FE-692A-154D-8F3F-262755237F10}"/>
                  </a:ext>
                </a:extLst>
              </p:cNvPr>
              <p:cNvSpPr txBox="1">
                <a:spLocks noRot="1" noChangeAspect="1" noMove="1" noResize="1" noEditPoints="1" noAdjustHandles="1" noChangeArrowheads="1" noChangeShapeType="1" noTextEdit="1"/>
              </p:cNvSpPr>
              <p:nvPr/>
            </p:nvSpPr>
            <p:spPr>
              <a:xfrm>
                <a:off x="838200" y="4901103"/>
                <a:ext cx="11039168" cy="681212"/>
              </a:xfrm>
              <a:prstGeom prst="rect">
                <a:avLst/>
              </a:prstGeom>
              <a:blipFill>
                <a:blip r:embed="rId4"/>
                <a:stretch>
                  <a:fillRect l="-804" b="-16071"/>
                </a:stretch>
              </a:blipFill>
              <a:ln>
                <a:solidFill>
                  <a:schemeClr val="accent2"/>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46C98427-85FC-6F48-928C-CD7B14FC6070}"/>
              </a:ext>
            </a:extLst>
          </p:cNvPr>
          <p:cNvSpPr txBox="1"/>
          <p:nvPr/>
        </p:nvSpPr>
        <p:spPr>
          <a:xfrm>
            <a:off x="4639143" y="5892581"/>
            <a:ext cx="2343444" cy="646331"/>
          </a:xfrm>
          <a:prstGeom prst="rect">
            <a:avLst/>
          </a:prstGeom>
          <a:noFill/>
        </p:spPr>
        <p:txBody>
          <a:bodyPr wrap="square" rtlCol="0">
            <a:spAutoFit/>
          </a:bodyPr>
          <a:lstStyle/>
          <a:p>
            <a:pPr algn="l"/>
            <a:r>
              <a:rPr lang="en-US" sz="3600" b="1" dirty="0">
                <a:solidFill>
                  <a:srgbClr val="FF0000"/>
                </a:solidFill>
                <a:latin typeface="Garamond" panose="02020404030301010803" pitchFamily="18" charset="0"/>
              </a:rPr>
              <a:t>Stability!</a:t>
            </a:r>
          </a:p>
        </p:txBody>
      </p:sp>
      <p:sp>
        <p:nvSpPr>
          <p:cNvPr id="9" name="TextBox 8">
            <a:extLst>
              <a:ext uri="{FF2B5EF4-FFF2-40B4-BE49-F238E27FC236}">
                <a16:creationId xmlns:a16="http://schemas.microsoft.com/office/drawing/2014/main" id="{D02F426B-3224-F44E-9EA6-81A11461AA62}"/>
              </a:ext>
            </a:extLst>
          </p:cNvPr>
          <p:cNvSpPr txBox="1"/>
          <p:nvPr/>
        </p:nvSpPr>
        <p:spPr>
          <a:xfrm>
            <a:off x="838200" y="4349617"/>
            <a:ext cx="1331968" cy="461665"/>
          </a:xfrm>
          <a:prstGeom prst="rect">
            <a:avLst/>
          </a:prstGeom>
          <a:noFill/>
        </p:spPr>
        <p:txBody>
          <a:bodyPr wrap="none" rtlCol="0">
            <a:spAutoFit/>
          </a:bodyPr>
          <a:lstStyle/>
          <a:p>
            <a:pPr algn="l"/>
            <a:r>
              <a:rPr lang="en-US" sz="2400" dirty="0">
                <a:latin typeface="Garamond" panose="02020404030301010803" pitchFamily="18" charset="0"/>
              </a:rPr>
              <a:t>We show:</a:t>
            </a:r>
          </a:p>
        </p:txBody>
      </p:sp>
      <p:sp>
        <p:nvSpPr>
          <p:cNvPr id="3" name="Slide Number Placeholder 2">
            <a:extLst>
              <a:ext uri="{FF2B5EF4-FFF2-40B4-BE49-F238E27FC236}">
                <a16:creationId xmlns:a16="http://schemas.microsoft.com/office/drawing/2014/main" id="{EAFDBEE9-B6D0-284C-9511-BCAFDAB6708B}"/>
              </a:ext>
            </a:extLst>
          </p:cNvPr>
          <p:cNvSpPr>
            <a:spLocks noGrp="1"/>
          </p:cNvSpPr>
          <p:nvPr>
            <p:ph type="sldNum" sz="quarter" idx="12"/>
          </p:nvPr>
        </p:nvSpPr>
        <p:spPr/>
        <p:txBody>
          <a:bodyPr/>
          <a:lstStyle/>
          <a:p>
            <a:fld id="{330EA680-D336-4FF7-8B7A-9848BB0A1C32}" type="slidenum">
              <a:rPr lang="en-US" smtClean="0"/>
              <a:pPr/>
              <a:t>32</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FD47DD-195F-1840-933F-C0B61530D07E}"/>
                  </a:ext>
                </a:extLst>
              </p:cNvPr>
              <p:cNvSpPr txBox="1"/>
              <p:nvPr/>
            </p:nvSpPr>
            <p:spPr>
              <a:xfrm>
                <a:off x="4639143" y="3564592"/>
                <a:ext cx="6706356" cy="779316"/>
              </a:xfrm>
              <a:prstGeom prst="rect">
                <a:avLst/>
              </a:prstGeom>
              <a:noFill/>
              <a:ln>
                <a:solidFill>
                  <a:srgbClr val="FF0000"/>
                </a:solidFill>
              </a:ln>
            </p:spPr>
            <p:txBody>
              <a:bodyPr wrap="square">
                <a:spAutoFit/>
              </a:bodyPr>
              <a:lstStyle/>
              <a:p>
                <a:r>
                  <a:rPr kumimoji="0" lang="en-US" sz="2200" b="0" i="0" u="none" strike="noStrike" kern="1200" cap="none" spc="0" normalizeH="0" baseline="0" noProof="0" dirty="0">
                    <a:ln>
                      <a:noFill/>
                    </a:ln>
                    <a:solidFill>
                      <a:prstClr val="black"/>
                    </a:solidFill>
                    <a:effectLst/>
                    <a:uLnTx/>
                    <a:uFillTx/>
                    <a:latin typeface="Garamond" panose="02020404030301010803" pitchFamily="18" charset="0"/>
                    <a:ea typeface="+mn-ea"/>
                    <a:cs typeface="Calibri" panose="020F0502020204030204"/>
                  </a:rPr>
                  <a:t>Stable for</a:t>
                </a:r>
                <a:r>
                  <a:rPr kumimoji="0" lang="en-US" sz="2200" b="0" i="0" u="none" strike="noStrike" kern="1200" cap="none" spc="0" normalizeH="0" noProof="0" dirty="0">
                    <a:ln>
                      <a:noFill/>
                    </a:ln>
                    <a:solidFill>
                      <a:prstClr val="black"/>
                    </a:solidFill>
                    <a:effectLst/>
                    <a:uLnTx/>
                    <a:uFillTx/>
                    <a:latin typeface="Garamond" panose="02020404030301010803" pitchFamily="18" charset="0"/>
                    <a:ea typeface="+mn-ea"/>
                    <a:cs typeface="Calibri" panose="020F0502020204030204"/>
                  </a:rPr>
                  <a:t> injection rate: </a:t>
                </a:r>
                <a14:m>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𝜌</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m:t>
                    </m:r>
                    <m:f>
                      <m:fPr>
                        <m:ctrlPr>
                          <a:rPr lang="en-US" sz="2800" i="1">
                            <a:solidFill>
                              <a:prstClr val="black"/>
                            </a:solidFill>
                            <a:latin typeface="Cambria Math" panose="02040503050406030204" pitchFamily="18" charset="0"/>
                            <a:cs typeface="Calibri" panose="020F0502020204030204"/>
                          </a:rPr>
                        </m:ctrlPr>
                      </m:fPr>
                      <m:num>
                        <m:r>
                          <a:rPr lang="en-US" sz="2800" i="1">
                            <a:solidFill>
                              <a:prstClr val="black"/>
                            </a:solidFill>
                            <a:latin typeface="Cambria Math" panose="02040503050406030204" pitchFamily="18" charset="0"/>
                            <a:cs typeface="Calibri" panose="020F0502020204030204"/>
                          </a:rPr>
                          <m:t>1</m:t>
                        </m:r>
                      </m:num>
                      <m:den>
                        <m:r>
                          <a:rPr lang="en-US" sz="2800" b="0" i="1" smtClean="0">
                            <a:solidFill>
                              <a:prstClr val="black"/>
                            </a:solidFill>
                            <a:latin typeface="Cambria Math" panose="02040503050406030204" pitchFamily="18" charset="0"/>
                            <a:cs typeface="Calibri" panose="020F0502020204030204"/>
                          </a:rPr>
                          <m:t>𝑐𝑑</m:t>
                        </m:r>
                        <m:func>
                          <m:funcPr>
                            <m:ctrlPr>
                              <a:rPr lang="en-US" sz="2800" b="0" i="1" smtClean="0">
                                <a:solidFill>
                                  <a:prstClr val="black"/>
                                </a:solidFill>
                                <a:latin typeface="Cambria Math" panose="02040503050406030204" pitchFamily="18" charset="0"/>
                                <a:cs typeface="Calibri" panose="020F0502020204030204"/>
                              </a:rPr>
                            </m:ctrlPr>
                          </m:funcPr>
                          <m:fName>
                            <m:sSup>
                              <m:sSupPr>
                                <m:ctrlPr>
                                  <a:rPr lang="en-US" sz="2800" b="0" i="1" smtClean="0">
                                    <a:solidFill>
                                      <a:prstClr val="black"/>
                                    </a:solidFill>
                                    <a:latin typeface="Cambria Math" panose="02040503050406030204" pitchFamily="18" charset="0"/>
                                    <a:cs typeface="Calibri" panose="020F0502020204030204"/>
                                  </a:rPr>
                                </m:ctrlPr>
                              </m:sSupPr>
                              <m:e>
                                <m:r>
                                  <m:rPr>
                                    <m:sty m:val="p"/>
                                  </m:rPr>
                                  <a:rPr lang="en-US" sz="2800" b="0" i="0" smtClean="0">
                                    <a:solidFill>
                                      <a:prstClr val="black"/>
                                    </a:solidFill>
                                    <a:latin typeface="Cambria Math" panose="02040503050406030204" pitchFamily="18" charset="0"/>
                                    <a:cs typeface="Calibri" panose="020F0502020204030204"/>
                                  </a:rPr>
                                  <m:t>log</m:t>
                                </m:r>
                              </m:e>
                              <m:sup>
                                <m:r>
                                  <a:rPr lang="en-US" sz="2800" b="0" i="1" smtClean="0">
                                    <a:solidFill>
                                      <a:prstClr val="black"/>
                                    </a:solidFill>
                                    <a:latin typeface="Cambria Math" panose="02040503050406030204" pitchFamily="18" charset="0"/>
                                    <a:cs typeface="Calibri" panose="020F0502020204030204"/>
                                  </a:rPr>
                                  <m:t>2 </m:t>
                                </m:r>
                              </m:sup>
                            </m:sSup>
                          </m:fName>
                          <m:e>
                            <m:r>
                              <a:rPr lang="en-US" sz="2800" b="0" i="1" smtClean="0">
                                <a:solidFill>
                                  <a:prstClr val="black"/>
                                </a:solidFill>
                                <a:latin typeface="Cambria Math" panose="02040503050406030204" pitchFamily="18" charset="0"/>
                                <a:cs typeface="Calibri" panose="020F0502020204030204"/>
                              </a:rPr>
                              <m:t>𝑠</m:t>
                            </m:r>
                          </m:e>
                        </m:func>
                      </m:den>
                    </m:f>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𝑚𝑎𝑥</m:t>
                    </m:r>
                    <m:d>
                      <m:dPr>
                        <m:begChr m:val="{"/>
                        <m:end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ctrlPr>
                      </m:dPr>
                      <m:e>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𝑘</m:t>
                            </m:r>
                          </m:den>
                        </m:f>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m:t>
                        </m:r>
                        <m:f>
                          <m:f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Calibri" panose="020F0502020204030204"/>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Calibri" panose="020F0502020204030204"/>
                              </a:rPr>
                              <m:t>1</m:t>
                            </m:r>
                          </m:num>
                          <m:den>
                            <m:rad>
                              <m:radPr>
                                <m:degHide m:val="on"/>
                                <m:ctrlPr>
                                  <a:rPr kumimoji="0" lang="en-US" sz="28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ctrlPr>
                              </m:radPr>
                              <m:deg/>
                              <m:e>
                                <m:r>
                                  <a:rPr kumimoji="0" lang="en-US" sz="28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𝑠</m:t>
                                </m:r>
                              </m:e>
                            </m:rad>
                            <m:r>
                              <m:rPr>
                                <m:nor/>
                              </m:rPr>
                              <a:rPr kumimoji="0" lang="en-US" sz="2800" b="0" i="0" u="none" strike="noStrike" kern="1200" cap="none" spc="0" normalizeH="0" baseline="0" noProof="0">
                                <a:ln>
                                  <a:noFill/>
                                </a:ln>
                                <a:solidFill>
                                  <a:schemeClr val="tx1"/>
                                </a:solidFill>
                                <a:effectLst/>
                                <a:uLnTx/>
                                <a:uFillTx/>
                                <a:latin typeface="Garamond" panose="02020404030301010803" pitchFamily="18" charset="0"/>
                                <a:ea typeface="+mn-ea"/>
                                <a:cs typeface="+mn-cs"/>
                              </a:rPr>
                              <m:t> </m:t>
                            </m:r>
                          </m:den>
                        </m:f>
                      </m:e>
                    </m:d>
                  </m:oMath>
                </a14:m>
                <a:endParaRPr lang="en-US" dirty="0"/>
              </a:p>
            </p:txBody>
          </p:sp>
        </mc:Choice>
        <mc:Fallback xmlns="">
          <p:sp>
            <p:nvSpPr>
              <p:cNvPr id="10" name="TextBox 9">
                <a:extLst>
                  <a:ext uri="{FF2B5EF4-FFF2-40B4-BE49-F238E27FC236}">
                    <a16:creationId xmlns:a16="http://schemas.microsoft.com/office/drawing/2014/main" id="{DCFD47DD-195F-1840-933F-C0B61530D07E}"/>
                  </a:ext>
                </a:extLst>
              </p:cNvPr>
              <p:cNvSpPr txBox="1">
                <a:spLocks noRot="1" noChangeAspect="1" noMove="1" noResize="1" noEditPoints="1" noAdjustHandles="1" noChangeArrowheads="1" noChangeShapeType="1" noTextEdit="1"/>
              </p:cNvSpPr>
              <p:nvPr/>
            </p:nvSpPr>
            <p:spPr>
              <a:xfrm>
                <a:off x="4639143" y="3564592"/>
                <a:ext cx="6706356" cy="779316"/>
              </a:xfrm>
              <a:prstGeom prst="rect">
                <a:avLst/>
              </a:prstGeom>
              <a:blipFill>
                <a:blip r:embed="rId5"/>
                <a:stretch>
                  <a:fillRect l="-943" b="-19048"/>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217840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147C1C-05C7-214F-8E46-CF65B54A65F9}"/>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Simulation Results</a:t>
            </a:r>
          </a:p>
        </p:txBody>
      </p:sp>
      <p:sp>
        <p:nvSpPr>
          <p:cNvPr id="5" name="Slide Number Placeholder 4">
            <a:extLst>
              <a:ext uri="{FF2B5EF4-FFF2-40B4-BE49-F238E27FC236}">
                <a16:creationId xmlns:a16="http://schemas.microsoft.com/office/drawing/2014/main" id="{BBF71135-DABC-874C-BCBA-A4BE889D6856}"/>
              </a:ext>
            </a:extLst>
          </p:cNvPr>
          <p:cNvSpPr>
            <a:spLocks noGrp="1"/>
          </p:cNvSpPr>
          <p:nvPr>
            <p:ph type="sldNum" sz="quarter" idx="12"/>
          </p:nvPr>
        </p:nvSpPr>
        <p:spPr/>
        <p:txBody>
          <a:bodyPr/>
          <a:lstStyle/>
          <a:p>
            <a:fld id="{330EA680-D336-4FF7-8B7A-9848BB0A1C32}" type="slidenum">
              <a:rPr lang="en-US" smtClean="0"/>
              <a:pPr/>
              <a:t>33</a:t>
            </a:fld>
            <a:endParaRPr lang="en-US" dirty="0"/>
          </a:p>
        </p:txBody>
      </p:sp>
    </p:spTree>
    <p:extLst>
      <p:ext uri="{BB962C8B-B14F-4D97-AF65-F5344CB8AC3E}">
        <p14:creationId xmlns:p14="http://schemas.microsoft.com/office/powerpoint/2010/main" val="1240102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1B79-E8B5-CF46-9100-8AFE3262BEB4}"/>
              </a:ext>
            </a:extLst>
          </p:cNvPr>
          <p:cNvSpPr>
            <a:spLocks noGrp="1"/>
          </p:cNvSpPr>
          <p:nvPr>
            <p:ph type="title"/>
          </p:nvPr>
        </p:nvSpPr>
        <p:spPr/>
        <p:txBody>
          <a:bodyPr/>
          <a:lstStyle/>
          <a:p>
            <a:pPr algn="ctr"/>
            <a:r>
              <a:rPr lang="en-US" dirty="0"/>
              <a:t>Simulation Results</a:t>
            </a:r>
          </a:p>
        </p:txBody>
      </p:sp>
      <p:sp>
        <p:nvSpPr>
          <p:cNvPr id="3" name="Content Placeholder 2">
            <a:extLst>
              <a:ext uri="{FF2B5EF4-FFF2-40B4-BE49-F238E27FC236}">
                <a16:creationId xmlns:a16="http://schemas.microsoft.com/office/drawing/2014/main" id="{FA76CDA3-B9D8-784B-AF4D-ECA58DDEF9DE}"/>
              </a:ext>
            </a:extLst>
          </p:cNvPr>
          <p:cNvSpPr>
            <a:spLocks noGrp="1"/>
          </p:cNvSpPr>
          <p:nvPr>
            <p:ph idx="1"/>
          </p:nvPr>
        </p:nvSpPr>
        <p:spPr/>
        <p:txBody>
          <a:bodyPr>
            <a:normAutofit/>
          </a:bodyPr>
          <a:lstStyle/>
          <a:p>
            <a:pPr marL="285750" indent="-285750"/>
            <a:r>
              <a:rPr lang="en-US" sz="2400" dirty="0">
                <a:sym typeface="Wingdings" pitchFamily="2" charset="2"/>
              </a:rPr>
              <a:t>Simulated using python, in MacBook Pro 10-core, 32 GB RAM</a:t>
            </a:r>
          </a:p>
          <a:p>
            <a:pPr marL="285750" indent="-285750"/>
            <a:endParaRPr lang="en-US" sz="2400" dirty="0">
              <a:sym typeface="Wingdings" pitchFamily="2" charset="2"/>
            </a:endParaRPr>
          </a:p>
          <a:p>
            <a:pPr marL="285750" indent="-285750"/>
            <a:r>
              <a:rPr lang="en-US" sz="2400" dirty="0">
                <a:sym typeface="Wingdings" pitchFamily="2" charset="2"/>
              </a:rPr>
              <a:t>Total number of shards (s)=64</a:t>
            </a:r>
          </a:p>
          <a:p>
            <a:pPr marL="285750" indent="-285750"/>
            <a:endParaRPr lang="en-US" sz="2400" dirty="0">
              <a:sym typeface="Wingdings" pitchFamily="2" charset="2"/>
            </a:endParaRPr>
          </a:p>
          <a:p>
            <a:pPr marL="285750" indent="-285750"/>
            <a:r>
              <a:rPr lang="en-US" sz="2400" dirty="0">
                <a:sym typeface="Wingdings" pitchFamily="2" charset="2"/>
              </a:rPr>
              <a:t>Number of accounts = 64 (one account per shard)</a:t>
            </a:r>
          </a:p>
          <a:p>
            <a:pPr marL="285750" indent="-285750"/>
            <a:endParaRPr lang="en-US" sz="2400" dirty="0">
              <a:sym typeface="Wingdings" pitchFamily="2" charset="2"/>
            </a:endParaRPr>
          </a:p>
          <a:p>
            <a:pPr marL="285750" indent="-285750"/>
            <a:r>
              <a:rPr lang="en-US" sz="2400" dirty="0">
                <a:sym typeface="Wingdings" pitchFamily="2" charset="2"/>
              </a:rPr>
              <a:t>Max. no. of shards accessed by each transaction (k) = 8</a:t>
            </a:r>
          </a:p>
        </p:txBody>
      </p:sp>
      <p:sp>
        <p:nvSpPr>
          <p:cNvPr id="5" name="Slide Number Placeholder 4">
            <a:extLst>
              <a:ext uri="{FF2B5EF4-FFF2-40B4-BE49-F238E27FC236}">
                <a16:creationId xmlns:a16="http://schemas.microsoft.com/office/drawing/2014/main" id="{DF147ED0-7C41-3B41-B78F-DA91D491F570}"/>
              </a:ext>
            </a:extLst>
          </p:cNvPr>
          <p:cNvSpPr>
            <a:spLocks noGrp="1"/>
          </p:cNvSpPr>
          <p:nvPr>
            <p:ph type="sldNum" sz="quarter" idx="12"/>
          </p:nvPr>
        </p:nvSpPr>
        <p:spPr/>
        <p:txBody>
          <a:bodyPr/>
          <a:lstStyle/>
          <a:p>
            <a:fld id="{330EA680-D336-4FF7-8B7A-9848BB0A1C32}" type="slidenum">
              <a:rPr lang="en-US" smtClean="0"/>
              <a:pPr/>
              <a:t>34</a:t>
            </a:fld>
            <a:endParaRPr lang="en-US" dirty="0"/>
          </a:p>
        </p:txBody>
      </p:sp>
    </p:spTree>
    <p:extLst>
      <p:ext uri="{BB962C8B-B14F-4D97-AF65-F5344CB8AC3E}">
        <p14:creationId xmlns:p14="http://schemas.microsoft.com/office/powerpoint/2010/main" val="295976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756A7-6408-424D-BC2A-80DA0B1011C1}"/>
              </a:ext>
            </a:extLst>
          </p:cNvPr>
          <p:cNvSpPr>
            <a:spLocks noGrp="1"/>
          </p:cNvSpPr>
          <p:nvPr>
            <p:ph type="title"/>
          </p:nvPr>
        </p:nvSpPr>
        <p:spPr/>
        <p:txBody>
          <a:bodyPr/>
          <a:lstStyle/>
          <a:p>
            <a:pPr algn="ctr"/>
            <a:r>
              <a:rPr lang="en-US" dirty="0"/>
              <a:t>Simulation Results</a:t>
            </a:r>
          </a:p>
        </p:txBody>
      </p:sp>
      <p:pic>
        <p:nvPicPr>
          <p:cNvPr id="6" name="Picture 5">
            <a:extLst>
              <a:ext uri="{FF2B5EF4-FFF2-40B4-BE49-F238E27FC236}">
                <a16:creationId xmlns:a16="http://schemas.microsoft.com/office/drawing/2014/main" id="{F0562EB3-4595-4346-AC41-EFD61EB2A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981" y="3703570"/>
            <a:ext cx="9218422" cy="2287655"/>
          </a:xfrm>
          <a:prstGeom prst="rect">
            <a:avLst/>
          </a:prstGeom>
        </p:spPr>
      </p:pic>
      <p:pic>
        <p:nvPicPr>
          <p:cNvPr id="10" name="Picture 9">
            <a:extLst>
              <a:ext uri="{FF2B5EF4-FFF2-40B4-BE49-F238E27FC236}">
                <a16:creationId xmlns:a16="http://schemas.microsoft.com/office/drawing/2014/main" id="{61111DF4-BB2A-3148-8B17-960A81FE0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43" y="1535699"/>
            <a:ext cx="9261960" cy="2167871"/>
          </a:xfrm>
          <a:prstGeom prst="rect">
            <a:avLst/>
          </a:prstGeom>
        </p:spPr>
      </p:pic>
      <p:sp>
        <p:nvSpPr>
          <p:cNvPr id="11" name="TextBox 10">
            <a:extLst>
              <a:ext uri="{FF2B5EF4-FFF2-40B4-BE49-F238E27FC236}">
                <a16:creationId xmlns:a16="http://schemas.microsoft.com/office/drawing/2014/main" id="{C29A5370-9480-DF49-B122-0FACAA5C92A6}"/>
              </a:ext>
            </a:extLst>
          </p:cNvPr>
          <p:cNvSpPr txBox="1"/>
          <p:nvPr/>
        </p:nvSpPr>
        <p:spPr>
          <a:xfrm>
            <a:off x="647700" y="6077247"/>
            <a:ext cx="9944099" cy="646331"/>
          </a:xfrm>
          <a:prstGeom prst="rect">
            <a:avLst/>
          </a:prstGeom>
          <a:noFill/>
        </p:spPr>
        <p:txBody>
          <a:bodyPr wrap="square" rtlCol="0">
            <a:spAutoFit/>
          </a:bodyPr>
          <a:lstStyle/>
          <a:p>
            <a:r>
              <a:rPr lang="en-US" dirty="0">
                <a:latin typeface="Garamond" panose="02020404030301010803" pitchFamily="18" charset="0"/>
              </a:rPr>
              <a:t>On the left, the average pending transactions in the queue of each shard is shown versus 𝜌. On the right, the average transaction latency measured in rounds is plotted against 𝜌.</a:t>
            </a:r>
            <a:endParaRPr lang="en-US" dirty="0">
              <a:latin typeface="Garamond" panose="02020404030301010803" pitchFamily="18" charset="0"/>
              <a:cs typeface="Calibri"/>
            </a:endParaRPr>
          </a:p>
        </p:txBody>
      </p:sp>
      <p:sp>
        <p:nvSpPr>
          <p:cNvPr id="3" name="TextBox 2">
            <a:extLst>
              <a:ext uri="{FF2B5EF4-FFF2-40B4-BE49-F238E27FC236}">
                <a16:creationId xmlns:a16="http://schemas.microsoft.com/office/drawing/2014/main" id="{B4FC8FBE-950E-3C4D-A860-9BAC9C1C2574}"/>
              </a:ext>
            </a:extLst>
          </p:cNvPr>
          <p:cNvSpPr txBox="1"/>
          <p:nvPr/>
        </p:nvSpPr>
        <p:spPr>
          <a:xfrm>
            <a:off x="9812205" y="2065637"/>
            <a:ext cx="1840540" cy="369332"/>
          </a:xfrm>
          <a:prstGeom prst="rect">
            <a:avLst/>
          </a:prstGeom>
          <a:noFill/>
        </p:spPr>
        <p:txBody>
          <a:bodyPr wrap="square" rtlCol="0">
            <a:spAutoFit/>
          </a:bodyPr>
          <a:lstStyle/>
          <a:p>
            <a:pPr algn="l"/>
            <a:r>
              <a:rPr lang="en-US" dirty="0">
                <a:latin typeface="Garamond" panose="02020404030301010803" pitchFamily="18" charset="0"/>
              </a:rPr>
              <a:t>Basic Scheduler</a:t>
            </a:r>
          </a:p>
        </p:txBody>
      </p:sp>
      <p:sp>
        <p:nvSpPr>
          <p:cNvPr id="12" name="TextBox 11">
            <a:extLst>
              <a:ext uri="{FF2B5EF4-FFF2-40B4-BE49-F238E27FC236}">
                <a16:creationId xmlns:a16="http://schemas.microsoft.com/office/drawing/2014/main" id="{5EEA8CC0-4D38-914A-8294-BF19097C1D17}"/>
              </a:ext>
            </a:extLst>
          </p:cNvPr>
          <p:cNvSpPr txBox="1"/>
          <p:nvPr/>
        </p:nvSpPr>
        <p:spPr>
          <a:xfrm>
            <a:off x="9828940" y="4478065"/>
            <a:ext cx="2210659" cy="369332"/>
          </a:xfrm>
          <a:prstGeom prst="rect">
            <a:avLst/>
          </a:prstGeom>
          <a:noFill/>
        </p:spPr>
        <p:txBody>
          <a:bodyPr wrap="square" rtlCol="0">
            <a:spAutoFit/>
          </a:bodyPr>
          <a:lstStyle/>
          <a:p>
            <a:pPr algn="l"/>
            <a:r>
              <a:rPr lang="en-US" dirty="0">
                <a:latin typeface="Garamond" panose="02020404030301010803" pitchFamily="18" charset="0"/>
              </a:rPr>
              <a:t>Distributed Scheduler</a:t>
            </a:r>
          </a:p>
        </p:txBody>
      </p:sp>
      <p:sp>
        <p:nvSpPr>
          <p:cNvPr id="5" name="Slide Number Placeholder 4">
            <a:extLst>
              <a:ext uri="{FF2B5EF4-FFF2-40B4-BE49-F238E27FC236}">
                <a16:creationId xmlns:a16="http://schemas.microsoft.com/office/drawing/2014/main" id="{96F00AC1-9EF7-6847-8EDB-306078A38E75}"/>
              </a:ext>
            </a:extLst>
          </p:cNvPr>
          <p:cNvSpPr>
            <a:spLocks noGrp="1"/>
          </p:cNvSpPr>
          <p:nvPr>
            <p:ph type="sldNum" sz="quarter" idx="12"/>
          </p:nvPr>
        </p:nvSpPr>
        <p:spPr/>
        <p:txBody>
          <a:bodyPr/>
          <a:lstStyle/>
          <a:p>
            <a:fld id="{330EA680-D336-4FF7-8B7A-9848BB0A1C32}" type="slidenum">
              <a:rPr lang="en-US" smtClean="0"/>
              <a:pPr/>
              <a:t>35</a:t>
            </a:fld>
            <a:endParaRPr lang="en-US" dirty="0"/>
          </a:p>
        </p:txBody>
      </p:sp>
    </p:spTree>
    <p:extLst>
      <p:ext uri="{BB962C8B-B14F-4D97-AF65-F5344CB8AC3E}">
        <p14:creationId xmlns:p14="http://schemas.microsoft.com/office/powerpoint/2010/main" val="3241767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E69CB8-C3B1-4349-861C-449C60BA0DF2}"/>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Conclusion and Future Work</a:t>
            </a:r>
          </a:p>
        </p:txBody>
      </p:sp>
      <p:sp>
        <p:nvSpPr>
          <p:cNvPr id="5" name="Slide Number Placeholder 4">
            <a:extLst>
              <a:ext uri="{FF2B5EF4-FFF2-40B4-BE49-F238E27FC236}">
                <a16:creationId xmlns:a16="http://schemas.microsoft.com/office/drawing/2014/main" id="{9B96760B-5AF9-E647-9965-BAFE102CC469}"/>
              </a:ext>
            </a:extLst>
          </p:cNvPr>
          <p:cNvSpPr>
            <a:spLocks noGrp="1"/>
          </p:cNvSpPr>
          <p:nvPr>
            <p:ph type="sldNum" sz="quarter" idx="12"/>
          </p:nvPr>
        </p:nvSpPr>
        <p:spPr/>
        <p:txBody>
          <a:bodyPr/>
          <a:lstStyle/>
          <a:p>
            <a:fld id="{330EA680-D336-4FF7-8B7A-9848BB0A1C32}" type="slidenum">
              <a:rPr lang="en-US" smtClean="0"/>
              <a:pPr/>
              <a:t>36</a:t>
            </a:fld>
            <a:endParaRPr lang="en-US" dirty="0"/>
          </a:p>
        </p:txBody>
      </p:sp>
    </p:spTree>
    <p:extLst>
      <p:ext uri="{BB962C8B-B14F-4D97-AF65-F5344CB8AC3E}">
        <p14:creationId xmlns:p14="http://schemas.microsoft.com/office/powerpoint/2010/main" val="775916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CDC6-262A-2443-A495-A7BE5AB6E1DA}"/>
              </a:ext>
            </a:extLst>
          </p:cNvPr>
          <p:cNvSpPr>
            <a:spLocks noGrp="1"/>
          </p:cNvSpPr>
          <p:nvPr>
            <p:ph type="title"/>
          </p:nvPr>
        </p:nvSpPr>
        <p:spPr/>
        <p:txBody>
          <a:bodyPr/>
          <a:lstStyle/>
          <a:p>
            <a:pPr algn="ctr"/>
            <a:r>
              <a:rPr lang="en-US" dirty="0"/>
              <a:t>Conclusions and future work</a:t>
            </a:r>
          </a:p>
        </p:txBody>
      </p:sp>
      <p:sp>
        <p:nvSpPr>
          <p:cNvPr id="3" name="Content Placeholder 2">
            <a:extLst>
              <a:ext uri="{FF2B5EF4-FFF2-40B4-BE49-F238E27FC236}">
                <a16:creationId xmlns:a16="http://schemas.microsoft.com/office/drawing/2014/main" id="{952CA17A-C42C-B14E-AA63-F1D5C0A2D115}"/>
              </a:ext>
            </a:extLst>
          </p:cNvPr>
          <p:cNvSpPr>
            <a:spLocks noGrp="1"/>
          </p:cNvSpPr>
          <p:nvPr>
            <p:ph idx="1"/>
          </p:nvPr>
        </p:nvSpPr>
        <p:spPr/>
        <p:txBody>
          <a:bodyPr>
            <a:normAutofit/>
          </a:bodyPr>
          <a:lstStyle/>
          <a:p>
            <a:r>
              <a:rPr lang="en-US" sz="2400" dirty="0"/>
              <a:t>Studied blockchain sharding system with adversarial transaction generation:</a:t>
            </a:r>
          </a:p>
          <a:p>
            <a:pPr lvl="1"/>
            <a:r>
              <a:rPr lang="en-US" sz="2000" dirty="0">
                <a:cs typeface="Calibri"/>
              </a:rPr>
              <a:t>Designed</a:t>
            </a:r>
            <a:r>
              <a:rPr lang="en-US" sz="2000" b="1" dirty="0">
                <a:cs typeface="Calibri"/>
              </a:rPr>
              <a:t> Basic Scheduler</a:t>
            </a:r>
            <a:r>
              <a:rPr lang="en-US" sz="2000" dirty="0">
                <a:cs typeface="Calibri"/>
              </a:rPr>
              <a:t> and </a:t>
            </a:r>
            <a:r>
              <a:rPr lang="en-US" sz="2000" b="1" dirty="0">
                <a:cs typeface="Calibri"/>
              </a:rPr>
              <a:t>Distributed Scheduler </a:t>
            </a:r>
            <a:r>
              <a:rPr lang="en-US" sz="2000" dirty="0">
                <a:cs typeface="Calibri"/>
              </a:rPr>
              <a:t>and provide upper bound on transaction injection rate</a:t>
            </a:r>
          </a:p>
          <a:p>
            <a:pPr marL="457200" lvl="1" indent="0">
              <a:buNone/>
            </a:pPr>
            <a:endParaRPr lang="en-US" sz="2400" dirty="0"/>
          </a:p>
          <a:p>
            <a:r>
              <a:rPr lang="en-US" sz="2400" dirty="0"/>
              <a:t>Implication</a:t>
            </a:r>
            <a:endParaRPr lang="en-US" sz="2000" dirty="0">
              <a:cs typeface="Calibri"/>
            </a:endParaRPr>
          </a:p>
          <a:p>
            <a:pPr lvl="1"/>
            <a:r>
              <a:rPr lang="en-US" sz="2000" dirty="0"/>
              <a:t>Blockchain designers can use our results to design stable blockchain system, which is resilient to Denial of Service Attack (DOS)</a:t>
            </a:r>
            <a:endParaRPr lang="en-US" sz="2000" dirty="0">
              <a:ea typeface="+mn-lt"/>
              <a:cs typeface="+mn-lt"/>
            </a:endParaRPr>
          </a:p>
          <a:p>
            <a:pPr marL="457200" lvl="1" indent="0">
              <a:buNone/>
            </a:pPr>
            <a:endParaRPr lang="en-US" dirty="0"/>
          </a:p>
          <a:p>
            <a:r>
              <a:rPr lang="en-US" sz="2400" dirty="0"/>
              <a:t>Future work</a:t>
            </a:r>
            <a:r>
              <a:rPr lang="en-US" sz="2400" b="1" dirty="0"/>
              <a:t>: </a:t>
            </a:r>
          </a:p>
          <a:p>
            <a:pPr lvl="1"/>
            <a:r>
              <a:rPr lang="en-US" sz="2000" dirty="0">
                <a:cs typeface="Calibri"/>
              </a:rPr>
              <a:t>Exploring efficient communication mechanism between shards with minimum message size</a:t>
            </a:r>
          </a:p>
          <a:p>
            <a:pPr lvl="1"/>
            <a:r>
              <a:rPr lang="en-US" sz="2000" dirty="0"/>
              <a:t>Exploring the systems with heavy traffic</a:t>
            </a:r>
          </a:p>
          <a:p>
            <a:pPr marL="0" indent="0">
              <a:buNone/>
            </a:pPr>
            <a:endParaRPr lang="en-US" dirty="0"/>
          </a:p>
        </p:txBody>
      </p:sp>
      <p:sp>
        <p:nvSpPr>
          <p:cNvPr id="5" name="Slide Number Placeholder 4">
            <a:extLst>
              <a:ext uri="{FF2B5EF4-FFF2-40B4-BE49-F238E27FC236}">
                <a16:creationId xmlns:a16="http://schemas.microsoft.com/office/drawing/2014/main" id="{13F8C7EC-E667-3647-BAC6-931AB45D72DD}"/>
              </a:ext>
            </a:extLst>
          </p:cNvPr>
          <p:cNvSpPr>
            <a:spLocks noGrp="1"/>
          </p:cNvSpPr>
          <p:nvPr>
            <p:ph type="sldNum" sz="quarter" idx="12"/>
          </p:nvPr>
        </p:nvSpPr>
        <p:spPr/>
        <p:txBody>
          <a:bodyPr/>
          <a:lstStyle/>
          <a:p>
            <a:fld id="{330EA680-D336-4FF7-8B7A-9848BB0A1C32}" type="slidenum">
              <a:rPr lang="en-US" smtClean="0"/>
              <a:pPr/>
              <a:t>37</a:t>
            </a:fld>
            <a:endParaRPr lang="en-US" dirty="0"/>
          </a:p>
        </p:txBody>
      </p:sp>
    </p:spTree>
    <p:extLst>
      <p:ext uri="{BB962C8B-B14F-4D97-AF65-F5344CB8AC3E}">
        <p14:creationId xmlns:p14="http://schemas.microsoft.com/office/powerpoint/2010/main" val="1873472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A9B89B-6457-3247-9D34-2B8814953343}"/>
              </a:ext>
            </a:extLst>
          </p:cNvPr>
          <p:cNvSpPr>
            <a:spLocks noGrp="1"/>
          </p:cNvSpPr>
          <p:nvPr>
            <p:ph idx="1"/>
          </p:nvPr>
        </p:nvSpPr>
        <p:spPr/>
        <p:txBody>
          <a:bodyPr vert="horz" lIns="91440" tIns="45720" rIns="91440" bIns="45720" rtlCol="0" anchor="t">
            <a:normAutofit/>
          </a:bodyPr>
          <a:lstStyle/>
          <a:p>
            <a:pPr marL="0" indent="0" algn="ctr">
              <a:buNone/>
            </a:pPr>
            <a:endParaRPr lang="en-US" dirty="0">
              <a:cs typeface="Calibri"/>
            </a:endParaRPr>
          </a:p>
          <a:p>
            <a:pPr marL="0" indent="0" algn="ctr">
              <a:buNone/>
            </a:pPr>
            <a:endParaRPr lang="en-US" dirty="0">
              <a:cs typeface="Calibri"/>
            </a:endParaRPr>
          </a:p>
          <a:p>
            <a:pPr marL="0" indent="0" algn="ctr">
              <a:buNone/>
            </a:pPr>
            <a:endParaRPr lang="en-US" dirty="0">
              <a:cs typeface="Calibri"/>
            </a:endParaRPr>
          </a:p>
          <a:p>
            <a:pPr marL="0" indent="0" algn="ctr">
              <a:buNone/>
            </a:pPr>
            <a:r>
              <a:rPr lang="en-US" sz="3200" b="1" dirty="0">
                <a:cs typeface="Calibri"/>
              </a:rPr>
              <a:t>Thank You!</a:t>
            </a:r>
          </a:p>
          <a:p>
            <a:pPr marL="0" indent="0" algn="ctr">
              <a:buNone/>
            </a:pPr>
            <a:r>
              <a:rPr lang="en-US" sz="2400" dirty="0">
                <a:cs typeface="Calibri"/>
              </a:rPr>
              <a:t>Questions?</a:t>
            </a:r>
          </a:p>
        </p:txBody>
      </p:sp>
      <p:sp>
        <p:nvSpPr>
          <p:cNvPr id="2" name="Slide Number Placeholder 1">
            <a:extLst>
              <a:ext uri="{FF2B5EF4-FFF2-40B4-BE49-F238E27FC236}">
                <a16:creationId xmlns:a16="http://schemas.microsoft.com/office/drawing/2014/main" id="{47820702-0607-6148-BFDC-526BF1797EBD}"/>
              </a:ext>
            </a:extLst>
          </p:cNvPr>
          <p:cNvSpPr>
            <a:spLocks noGrp="1"/>
          </p:cNvSpPr>
          <p:nvPr>
            <p:ph type="sldNum" sz="quarter" idx="12"/>
          </p:nvPr>
        </p:nvSpPr>
        <p:spPr/>
        <p:txBody>
          <a:bodyPr/>
          <a:lstStyle/>
          <a:p>
            <a:fld id="{330EA680-D336-4FF7-8B7A-9848BB0A1C32}" type="slidenum">
              <a:rPr lang="en-US" smtClean="0"/>
              <a:pPr/>
              <a:t>38</a:t>
            </a:fld>
            <a:endParaRPr lang="en-US" dirty="0"/>
          </a:p>
        </p:txBody>
      </p:sp>
    </p:spTree>
    <p:extLst>
      <p:ext uri="{BB962C8B-B14F-4D97-AF65-F5344CB8AC3E}">
        <p14:creationId xmlns:p14="http://schemas.microsoft.com/office/powerpoint/2010/main" val="35451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988B-7715-A440-B51C-5DC383D285B7}"/>
              </a:ext>
            </a:extLst>
          </p:cNvPr>
          <p:cNvSpPr>
            <a:spLocks noGrp="1"/>
          </p:cNvSpPr>
          <p:nvPr>
            <p:ph type="title"/>
          </p:nvPr>
        </p:nvSpPr>
        <p:spPr/>
        <p:txBody>
          <a:bodyPr/>
          <a:lstStyle/>
          <a:p>
            <a:pPr algn="ctr"/>
            <a:r>
              <a:rPr lang="en-US" dirty="0"/>
              <a:t>Research Purpose</a:t>
            </a:r>
          </a:p>
        </p:txBody>
      </p:sp>
      <p:sp>
        <p:nvSpPr>
          <p:cNvPr id="3" name="Content Placeholder 2">
            <a:extLst>
              <a:ext uri="{FF2B5EF4-FFF2-40B4-BE49-F238E27FC236}">
                <a16:creationId xmlns:a16="http://schemas.microsoft.com/office/drawing/2014/main" id="{522EA731-C95F-194C-98FE-D7A233E68790}"/>
              </a:ext>
            </a:extLst>
          </p:cNvPr>
          <p:cNvSpPr>
            <a:spLocks noGrp="1"/>
          </p:cNvSpPr>
          <p:nvPr>
            <p:ph idx="1"/>
          </p:nvPr>
        </p:nvSpPr>
        <p:spPr>
          <a:xfrm>
            <a:off x="340963" y="1619568"/>
            <a:ext cx="11851037" cy="4557395"/>
          </a:xfrm>
        </p:spPr>
        <p:txBody>
          <a:bodyPr>
            <a:normAutofit/>
          </a:bodyPr>
          <a:lstStyle/>
          <a:p>
            <a:r>
              <a:rPr lang="en-US" sz="2400" dirty="0"/>
              <a:t>We aim to make the blockchain sharding system stable under adversarial transaction generation</a:t>
            </a:r>
          </a:p>
        </p:txBody>
      </p:sp>
      <p:sp>
        <p:nvSpPr>
          <p:cNvPr id="4" name="Slide Number Placeholder 3">
            <a:extLst>
              <a:ext uri="{FF2B5EF4-FFF2-40B4-BE49-F238E27FC236}">
                <a16:creationId xmlns:a16="http://schemas.microsoft.com/office/drawing/2014/main" id="{34E4A299-2BEA-6347-9E49-F72A76139A27}"/>
              </a:ext>
            </a:extLst>
          </p:cNvPr>
          <p:cNvSpPr>
            <a:spLocks noGrp="1"/>
          </p:cNvSpPr>
          <p:nvPr>
            <p:ph type="sldNum" sz="quarter" idx="12"/>
          </p:nvPr>
        </p:nvSpPr>
        <p:spPr/>
        <p:txBody>
          <a:bodyPr/>
          <a:lstStyle/>
          <a:p>
            <a:fld id="{330EA680-D336-4FF7-8B7A-9848BB0A1C32}" type="slidenum">
              <a:rPr lang="en-US" smtClean="0"/>
              <a:pPr/>
              <a:t>3</a:t>
            </a:fld>
            <a:endParaRPr lang="en-US" dirty="0"/>
          </a:p>
        </p:txBody>
      </p:sp>
      <p:sp>
        <p:nvSpPr>
          <p:cNvPr id="9" name="TextBox 8">
            <a:extLst>
              <a:ext uri="{FF2B5EF4-FFF2-40B4-BE49-F238E27FC236}">
                <a16:creationId xmlns:a16="http://schemas.microsoft.com/office/drawing/2014/main" id="{FB250BB7-12E6-9141-9B4E-FD9B3D76290D}"/>
              </a:ext>
            </a:extLst>
          </p:cNvPr>
          <p:cNvSpPr txBox="1"/>
          <p:nvPr/>
        </p:nvSpPr>
        <p:spPr>
          <a:xfrm>
            <a:off x="3469333" y="6073197"/>
            <a:ext cx="6157042" cy="461665"/>
          </a:xfrm>
          <a:prstGeom prst="rect">
            <a:avLst/>
          </a:prstGeom>
          <a:noFill/>
          <a:ln>
            <a:solidFill>
              <a:schemeClr val="accent2">
                <a:lumMod val="75000"/>
              </a:schemeClr>
            </a:solidFill>
          </a:ln>
        </p:spPr>
        <p:txBody>
          <a:bodyPr wrap="square" lIns="91440" tIns="45720" rIns="91440" bIns="45720" rtlCol="0" anchor="t">
            <a:spAutoFit/>
          </a:bodyPr>
          <a:lstStyle/>
          <a:p>
            <a:r>
              <a:rPr lang="en-US" sz="2400" dirty="0">
                <a:solidFill>
                  <a:srgbClr val="7030A0"/>
                </a:solidFill>
                <a:latin typeface="Calisto MT"/>
              </a:rPr>
              <a:t>If </a:t>
            </a:r>
            <a:r>
              <a:rPr lang="en-US" sz="2400" b="1" i="1" dirty="0" err="1">
                <a:solidFill>
                  <a:srgbClr val="7030A0"/>
                </a:solidFill>
                <a:latin typeface="Calisto MT"/>
              </a:rPr>
              <a:t>r</a:t>
            </a:r>
            <a:r>
              <a:rPr lang="en-US" sz="2400" b="1" i="1" baseline="-25000" dirty="0" err="1">
                <a:solidFill>
                  <a:srgbClr val="7030A0"/>
                </a:solidFill>
                <a:latin typeface="Calisto MT"/>
              </a:rPr>
              <a:t>cmt</a:t>
            </a:r>
            <a:r>
              <a:rPr lang="en-US" sz="2400" b="1" dirty="0">
                <a:solidFill>
                  <a:srgbClr val="7030A0"/>
                </a:solidFill>
                <a:latin typeface="Calisto MT"/>
              </a:rPr>
              <a:t> &lt; </a:t>
            </a:r>
            <a:r>
              <a:rPr lang="en-US" sz="2400" b="1" i="1" dirty="0" err="1">
                <a:solidFill>
                  <a:srgbClr val="7030A0"/>
                </a:solidFill>
                <a:latin typeface="Calisto MT"/>
              </a:rPr>
              <a:t>r</a:t>
            </a:r>
            <a:r>
              <a:rPr lang="en-US" sz="2400" b="1" i="1" baseline="-25000" dirty="0" err="1">
                <a:solidFill>
                  <a:srgbClr val="7030A0"/>
                </a:solidFill>
                <a:latin typeface="Calisto MT"/>
              </a:rPr>
              <a:t>in</a:t>
            </a:r>
            <a:r>
              <a:rPr lang="en-US" sz="2400" dirty="0">
                <a:solidFill>
                  <a:srgbClr val="7030A0"/>
                </a:solidFill>
                <a:latin typeface="Calisto MT"/>
              </a:rPr>
              <a:t> , then system becomes </a:t>
            </a:r>
            <a:r>
              <a:rPr lang="en-US" sz="2400" b="1" dirty="0">
                <a:solidFill>
                  <a:srgbClr val="7030A0"/>
                </a:solidFill>
                <a:latin typeface="Calisto MT"/>
              </a:rPr>
              <a:t>unstable</a:t>
            </a:r>
            <a:endParaRPr lang="en-US" sz="2400" dirty="0">
              <a:solidFill>
                <a:srgbClr val="7030A0"/>
              </a:solidFill>
              <a:latin typeface="Calisto MT"/>
            </a:endParaRPr>
          </a:p>
        </p:txBody>
      </p:sp>
      <p:pic>
        <p:nvPicPr>
          <p:cNvPr id="11" name="Picture 10">
            <a:extLst>
              <a:ext uri="{FF2B5EF4-FFF2-40B4-BE49-F238E27FC236}">
                <a16:creationId xmlns:a16="http://schemas.microsoft.com/office/drawing/2014/main" id="{A77493B9-1287-424B-9745-F8800F652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63" y="2346518"/>
            <a:ext cx="11058155" cy="3368780"/>
          </a:xfrm>
          <a:prstGeom prst="rect">
            <a:avLst/>
          </a:prstGeom>
        </p:spPr>
      </p:pic>
    </p:spTree>
    <p:extLst>
      <p:ext uri="{BB962C8B-B14F-4D97-AF65-F5344CB8AC3E}">
        <p14:creationId xmlns:p14="http://schemas.microsoft.com/office/powerpoint/2010/main" val="103518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5A88DA-44C3-BD48-8BA5-B8797F6FDD03}"/>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3200" b="1" dirty="0"/>
              <a:t>Background</a:t>
            </a:r>
          </a:p>
        </p:txBody>
      </p:sp>
      <p:sp>
        <p:nvSpPr>
          <p:cNvPr id="5" name="Slide Number Placeholder 4">
            <a:extLst>
              <a:ext uri="{FF2B5EF4-FFF2-40B4-BE49-F238E27FC236}">
                <a16:creationId xmlns:a16="http://schemas.microsoft.com/office/drawing/2014/main" id="{91268D68-BC36-3048-BF23-2D2642938F4D}"/>
              </a:ext>
            </a:extLst>
          </p:cNvPr>
          <p:cNvSpPr>
            <a:spLocks noGrp="1"/>
          </p:cNvSpPr>
          <p:nvPr>
            <p:ph type="sldNum" sz="quarter" idx="12"/>
          </p:nvPr>
        </p:nvSpPr>
        <p:spPr/>
        <p:txBody>
          <a:bodyPr/>
          <a:lstStyle/>
          <a:p>
            <a:fld id="{330EA680-D336-4FF7-8B7A-9848BB0A1C32}" type="slidenum">
              <a:rPr lang="en-US" smtClean="0"/>
              <a:pPr/>
              <a:t>4</a:t>
            </a:fld>
            <a:endParaRPr lang="en-US" dirty="0"/>
          </a:p>
        </p:txBody>
      </p:sp>
    </p:spTree>
    <p:extLst>
      <p:ext uri="{BB962C8B-B14F-4D97-AF65-F5344CB8AC3E}">
        <p14:creationId xmlns:p14="http://schemas.microsoft.com/office/powerpoint/2010/main" val="3966005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E95F7-251E-3B98-8EF6-B5458341C9F2}"/>
              </a:ext>
            </a:extLst>
          </p:cNvPr>
          <p:cNvSpPr>
            <a:spLocks noGrp="1"/>
          </p:cNvSpPr>
          <p:nvPr>
            <p:ph type="title"/>
          </p:nvPr>
        </p:nvSpPr>
        <p:spPr/>
        <p:txBody>
          <a:bodyPr/>
          <a:lstStyle/>
          <a:p>
            <a:pPr algn="ctr"/>
            <a:r>
              <a:rPr lang="en-US" dirty="0">
                <a:latin typeface="Calisto MT"/>
              </a:rPr>
              <a:t>Blockchain Sharding</a:t>
            </a:r>
            <a:endParaRPr lang="en-US" dirty="0"/>
          </a:p>
        </p:txBody>
      </p:sp>
      <p:sp>
        <p:nvSpPr>
          <p:cNvPr id="3" name="Content Placeholder 2">
            <a:extLst>
              <a:ext uri="{FF2B5EF4-FFF2-40B4-BE49-F238E27FC236}">
                <a16:creationId xmlns:a16="http://schemas.microsoft.com/office/drawing/2014/main" id="{9E7162B4-925C-8A85-A824-D4DE6C4EF4DE}"/>
              </a:ext>
            </a:extLst>
          </p:cNvPr>
          <p:cNvSpPr>
            <a:spLocks noGrp="1"/>
          </p:cNvSpPr>
          <p:nvPr>
            <p:ph idx="1"/>
          </p:nvPr>
        </p:nvSpPr>
        <p:spPr>
          <a:xfrm>
            <a:off x="372534" y="1619568"/>
            <a:ext cx="6648752" cy="4610751"/>
          </a:xfrm>
        </p:spPr>
        <p:txBody>
          <a:bodyPr vert="horz" lIns="91440" tIns="45720" rIns="91440" bIns="45720" rtlCol="0" anchor="t">
            <a:normAutofit/>
          </a:bodyPr>
          <a:lstStyle/>
          <a:p>
            <a:pPr>
              <a:lnSpc>
                <a:spcPct val="150000"/>
              </a:lnSpc>
            </a:pPr>
            <a:r>
              <a:rPr lang="en-US" sz="2400" dirty="0"/>
              <a:t>Blockchain Sharding for Scalability</a:t>
            </a:r>
          </a:p>
          <a:p>
            <a:pPr lvl="1">
              <a:lnSpc>
                <a:spcPct val="150000"/>
              </a:lnSpc>
            </a:pPr>
            <a:r>
              <a:rPr lang="en-US" sz="2000" dirty="0"/>
              <a:t>Divides the blockchain network into smaller groups of nodes called shards</a:t>
            </a:r>
          </a:p>
        </p:txBody>
      </p:sp>
      <p:pic>
        <p:nvPicPr>
          <p:cNvPr id="7" name="Picture 6">
            <a:extLst>
              <a:ext uri="{FF2B5EF4-FFF2-40B4-BE49-F238E27FC236}">
                <a16:creationId xmlns:a16="http://schemas.microsoft.com/office/drawing/2014/main" id="{2AD3901F-2CD0-F44E-B212-0A4014BAA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455" y="1426029"/>
            <a:ext cx="5184459" cy="4946875"/>
          </a:xfrm>
          <a:prstGeom prst="rect">
            <a:avLst/>
          </a:prstGeom>
        </p:spPr>
      </p:pic>
      <p:sp>
        <p:nvSpPr>
          <p:cNvPr id="8" name="Slide Number Placeholder 7">
            <a:extLst>
              <a:ext uri="{FF2B5EF4-FFF2-40B4-BE49-F238E27FC236}">
                <a16:creationId xmlns:a16="http://schemas.microsoft.com/office/drawing/2014/main" id="{03011A5A-0474-8444-A99D-F36994687F70}"/>
              </a:ext>
            </a:extLst>
          </p:cNvPr>
          <p:cNvSpPr>
            <a:spLocks noGrp="1"/>
          </p:cNvSpPr>
          <p:nvPr>
            <p:ph type="sldNum" sz="quarter" idx="12"/>
          </p:nvPr>
        </p:nvSpPr>
        <p:spPr/>
        <p:txBody>
          <a:bodyPr/>
          <a:lstStyle/>
          <a:p>
            <a:fld id="{330EA680-D336-4FF7-8B7A-9848BB0A1C32}" type="slidenum">
              <a:rPr lang="en-US" smtClean="0"/>
              <a:pPr/>
              <a:t>5</a:t>
            </a:fld>
            <a:endParaRPr lang="en-US" dirty="0"/>
          </a:p>
        </p:txBody>
      </p:sp>
    </p:spTree>
    <p:extLst>
      <p:ext uri="{BB962C8B-B14F-4D97-AF65-F5344CB8AC3E}">
        <p14:creationId xmlns:p14="http://schemas.microsoft.com/office/powerpoint/2010/main" val="268177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E95F7-251E-3B98-8EF6-B5458341C9F2}"/>
              </a:ext>
            </a:extLst>
          </p:cNvPr>
          <p:cNvSpPr>
            <a:spLocks noGrp="1"/>
          </p:cNvSpPr>
          <p:nvPr>
            <p:ph type="title"/>
          </p:nvPr>
        </p:nvSpPr>
        <p:spPr/>
        <p:txBody>
          <a:bodyPr/>
          <a:lstStyle/>
          <a:p>
            <a:pPr algn="ctr"/>
            <a:r>
              <a:rPr lang="en-US" dirty="0">
                <a:latin typeface="Calisto MT"/>
              </a:rPr>
              <a:t>Blockchain Sharding</a:t>
            </a:r>
            <a:endParaRPr lang="en-US" dirty="0"/>
          </a:p>
        </p:txBody>
      </p:sp>
      <p:sp>
        <p:nvSpPr>
          <p:cNvPr id="3" name="Content Placeholder 2">
            <a:extLst>
              <a:ext uri="{FF2B5EF4-FFF2-40B4-BE49-F238E27FC236}">
                <a16:creationId xmlns:a16="http://schemas.microsoft.com/office/drawing/2014/main" id="{9E7162B4-925C-8A85-A824-D4DE6C4EF4DE}"/>
              </a:ext>
            </a:extLst>
          </p:cNvPr>
          <p:cNvSpPr>
            <a:spLocks noGrp="1"/>
          </p:cNvSpPr>
          <p:nvPr>
            <p:ph idx="1"/>
          </p:nvPr>
        </p:nvSpPr>
        <p:spPr>
          <a:xfrm>
            <a:off x="372534" y="1619568"/>
            <a:ext cx="6648752" cy="4610751"/>
          </a:xfrm>
        </p:spPr>
        <p:txBody>
          <a:bodyPr vert="horz" lIns="91440" tIns="45720" rIns="91440" bIns="45720" rtlCol="0" anchor="t">
            <a:normAutofit/>
          </a:bodyPr>
          <a:lstStyle/>
          <a:p>
            <a:pPr>
              <a:lnSpc>
                <a:spcPct val="150000"/>
              </a:lnSpc>
            </a:pPr>
            <a:r>
              <a:rPr lang="en-US" sz="2400" dirty="0"/>
              <a:t>Blockchain Sharding for Scalability</a:t>
            </a:r>
          </a:p>
          <a:p>
            <a:pPr lvl="1">
              <a:lnSpc>
                <a:spcPct val="150000"/>
              </a:lnSpc>
            </a:pPr>
            <a:r>
              <a:rPr lang="en-US" sz="2000" dirty="0"/>
              <a:t>Divides the blockchain network into smaller groups of nodes called shards</a:t>
            </a:r>
          </a:p>
          <a:p>
            <a:pPr lvl="1">
              <a:lnSpc>
                <a:spcPct val="150000"/>
              </a:lnSpc>
            </a:pPr>
            <a:r>
              <a:rPr lang="en-US" sz="2000" dirty="0"/>
              <a:t>Each shard processes transactions in </a:t>
            </a:r>
            <a:r>
              <a:rPr lang="en-US" sz="2000" dirty="0">
                <a:latin typeface="Garamond"/>
              </a:rPr>
              <a:t>parallel</a:t>
            </a:r>
            <a:endParaRPr lang="en-US" sz="2000" dirty="0"/>
          </a:p>
          <a:p>
            <a:pPr lvl="2">
              <a:lnSpc>
                <a:spcPct val="150000"/>
              </a:lnSpc>
            </a:pPr>
            <a:r>
              <a:rPr lang="en-US" b="1" dirty="0">
                <a:solidFill>
                  <a:srgbClr val="0070C0"/>
                </a:solidFill>
                <a:latin typeface="Garamond"/>
              </a:rPr>
              <a:t>Commit</a:t>
            </a:r>
            <a:r>
              <a:rPr lang="en-US" dirty="0">
                <a:solidFill>
                  <a:srgbClr val="0070C0"/>
                </a:solidFill>
                <a:latin typeface="Garamond"/>
              </a:rPr>
              <a:t>:</a:t>
            </a:r>
            <a:r>
              <a:rPr lang="en-US" dirty="0">
                <a:latin typeface="Garamond"/>
              </a:rPr>
              <a:t> If they access different accounts</a:t>
            </a:r>
          </a:p>
          <a:p>
            <a:pPr lvl="2">
              <a:lnSpc>
                <a:spcPct val="150000"/>
              </a:lnSpc>
            </a:pPr>
            <a:r>
              <a:rPr lang="en-US" b="1" dirty="0">
                <a:solidFill>
                  <a:srgbClr val="0070C0"/>
                </a:solidFill>
                <a:latin typeface="Garamond"/>
              </a:rPr>
              <a:t>Conflict:</a:t>
            </a:r>
            <a:r>
              <a:rPr lang="en-US" dirty="0">
                <a:latin typeface="Garamond"/>
              </a:rPr>
              <a:t> If two or more than two transactions try to access same account </a:t>
            </a:r>
          </a:p>
          <a:p>
            <a:pPr lvl="2">
              <a:lnSpc>
                <a:spcPct val="150000"/>
              </a:lnSpc>
            </a:pPr>
            <a:r>
              <a:rPr lang="en-US" b="1" dirty="0">
                <a:solidFill>
                  <a:srgbClr val="0070C0"/>
                </a:solidFill>
                <a:latin typeface="Garamond"/>
              </a:rPr>
              <a:t>Abort:</a:t>
            </a:r>
            <a:r>
              <a:rPr lang="en-US" dirty="0">
                <a:latin typeface="Garamond"/>
              </a:rPr>
              <a:t> If condition of transaction is invalid</a:t>
            </a:r>
            <a:endParaRPr lang="en-US" b="1" dirty="0">
              <a:latin typeface="Garamond"/>
            </a:endParaRPr>
          </a:p>
        </p:txBody>
      </p:sp>
      <p:pic>
        <p:nvPicPr>
          <p:cNvPr id="7" name="Picture 6">
            <a:extLst>
              <a:ext uri="{FF2B5EF4-FFF2-40B4-BE49-F238E27FC236}">
                <a16:creationId xmlns:a16="http://schemas.microsoft.com/office/drawing/2014/main" id="{2AD3901F-2CD0-F44E-B212-0A4014BAA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455" y="1426029"/>
            <a:ext cx="5184459" cy="4946875"/>
          </a:xfrm>
          <a:prstGeom prst="rect">
            <a:avLst/>
          </a:prstGeom>
        </p:spPr>
      </p:pic>
      <p:sp>
        <p:nvSpPr>
          <p:cNvPr id="8" name="Slide Number Placeholder 7">
            <a:extLst>
              <a:ext uri="{FF2B5EF4-FFF2-40B4-BE49-F238E27FC236}">
                <a16:creationId xmlns:a16="http://schemas.microsoft.com/office/drawing/2014/main" id="{03011A5A-0474-8444-A99D-F36994687F70}"/>
              </a:ext>
            </a:extLst>
          </p:cNvPr>
          <p:cNvSpPr>
            <a:spLocks noGrp="1"/>
          </p:cNvSpPr>
          <p:nvPr>
            <p:ph type="sldNum" sz="quarter" idx="12"/>
          </p:nvPr>
        </p:nvSpPr>
        <p:spPr/>
        <p:txBody>
          <a:bodyPr/>
          <a:lstStyle/>
          <a:p>
            <a:fld id="{330EA680-D336-4FF7-8B7A-9848BB0A1C32}" type="slidenum">
              <a:rPr lang="en-US" smtClean="0"/>
              <a:pPr/>
              <a:t>6</a:t>
            </a:fld>
            <a:endParaRPr lang="en-US" dirty="0"/>
          </a:p>
        </p:txBody>
      </p:sp>
    </p:spTree>
    <p:extLst>
      <p:ext uri="{BB962C8B-B14F-4D97-AF65-F5344CB8AC3E}">
        <p14:creationId xmlns:p14="http://schemas.microsoft.com/office/powerpoint/2010/main" val="329461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9A692-A3E0-2246-9224-E5F217964E5E}"/>
              </a:ext>
            </a:extLst>
          </p:cNvPr>
          <p:cNvSpPr>
            <a:spLocks noGrp="1"/>
          </p:cNvSpPr>
          <p:nvPr>
            <p:ph idx="1"/>
          </p:nvPr>
        </p:nvSpPr>
        <p:spPr>
          <a:xfrm>
            <a:off x="531283" y="1619568"/>
            <a:ext cx="10505017" cy="5101174"/>
          </a:xfrm>
        </p:spPr>
        <p:txBody>
          <a:bodyPr vert="horz" lIns="91440" tIns="45720" rIns="91440" bIns="45720" rtlCol="0" anchor="t">
            <a:normAutofit/>
          </a:bodyPr>
          <a:lstStyle/>
          <a:p>
            <a:pPr>
              <a:lnSpc>
                <a:spcPct val="100000"/>
              </a:lnSpc>
            </a:pPr>
            <a:r>
              <a:rPr lang="en-US" sz="2400" dirty="0">
                <a:latin typeface="Garamond"/>
              </a:rPr>
              <a:t>Transactions are generated continually by an </a:t>
            </a:r>
            <a:r>
              <a:rPr lang="en-US" sz="2400" b="1" dirty="0">
                <a:latin typeface="Garamond"/>
              </a:rPr>
              <a:t>adversary </a:t>
            </a:r>
            <a:r>
              <a:rPr lang="en-US" sz="2400" dirty="0">
                <a:latin typeface="Garamond"/>
              </a:rPr>
              <a:t>(𝜌, 𝑏)</a:t>
            </a:r>
            <a:endParaRPr lang="en-US" sz="2400" dirty="0"/>
          </a:p>
          <a:p>
            <a:pPr marL="914400" lvl="1" indent="-457200"/>
            <a:r>
              <a:rPr lang="en-US" sz="2000" dirty="0">
                <a:latin typeface="Garamond"/>
              </a:rPr>
              <a:t>𝜌 - injection rate per time unit (0 &lt; 𝜌 ≤ 1)</a:t>
            </a:r>
            <a:endParaRPr lang="en-US" sz="2000" dirty="0">
              <a:solidFill>
                <a:srgbClr val="000000"/>
              </a:solidFill>
              <a:latin typeface="Garamond"/>
            </a:endParaRPr>
          </a:p>
          <a:p>
            <a:pPr marL="914400" lvl="1" indent="-457200"/>
            <a:r>
              <a:rPr lang="en-US" sz="2000" dirty="0">
                <a:latin typeface="Garamond"/>
              </a:rPr>
              <a:t>𝑏 – burstiness (0 &lt; 𝑏)</a:t>
            </a:r>
            <a:endParaRPr lang="en-US" sz="2000" dirty="0">
              <a:solidFill>
                <a:srgbClr val="000000"/>
              </a:solidFill>
              <a:latin typeface="Garamond"/>
            </a:endParaRPr>
          </a:p>
          <a:p>
            <a:pPr>
              <a:lnSpc>
                <a:spcPct val="100000"/>
              </a:lnSpc>
            </a:pPr>
            <a:r>
              <a:rPr lang="en-US" sz="2400" dirty="0">
                <a:latin typeface="Garamond"/>
              </a:rPr>
              <a:t>Total number of injected transactions in time interval=  𝜌</a:t>
            </a:r>
            <a:r>
              <a:rPr lang="en-US" sz="2400" i="1" dirty="0">
                <a:latin typeface="Lucida Sans"/>
              </a:rPr>
              <a:t>t </a:t>
            </a:r>
            <a:r>
              <a:rPr lang="en-US" sz="2400" dirty="0">
                <a:latin typeface="Garamond"/>
              </a:rPr>
              <a:t>+ 𝑏</a:t>
            </a:r>
            <a:endParaRPr lang="en-US" sz="2400" dirty="0">
              <a:solidFill>
                <a:srgbClr val="000000"/>
              </a:solidFill>
            </a:endParaRPr>
          </a:p>
          <a:p>
            <a:pPr marL="0" indent="0">
              <a:buNone/>
            </a:pPr>
            <a:endParaRPr lang="en-US" sz="2600" dirty="0"/>
          </a:p>
        </p:txBody>
      </p:sp>
      <p:sp>
        <p:nvSpPr>
          <p:cNvPr id="2" name="Title 1">
            <a:extLst>
              <a:ext uri="{FF2B5EF4-FFF2-40B4-BE49-F238E27FC236}">
                <a16:creationId xmlns:a16="http://schemas.microsoft.com/office/drawing/2014/main" id="{2E3EFF47-0817-5642-ADF3-0B9D0A860BD5}"/>
              </a:ext>
            </a:extLst>
          </p:cNvPr>
          <p:cNvSpPr>
            <a:spLocks noGrp="1"/>
          </p:cNvSpPr>
          <p:nvPr>
            <p:ph type="title"/>
          </p:nvPr>
        </p:nvSpPr>
        <p:spPr/>
        <p:txBody>
          <a:bodyPr>
            <a:normAutofit/>
          </a:bodyPr>
          <a:lstStyle/>
          <a:p>
            <a:pPr algn="ctr"/>
            <a:r>
              <a:rPr lang="en-US" dirty="0"/>
              <a:t>Adversarial Transaction Generation</a:t>
            </a:r>
            <a:endParaRPr lang="en-US" b="0" dirty="0"/>
          </a:p>
        </p:txBody>
      </p:sp>
      <p:cxnSp>
        <p:nvCxnSpPr>
          <p:cNvPr id="52" name="Straight Arrow Connector 51">
            <a:extLst>
              <a:ext uri="{FF2B5EF4-FFF2-40B4-BE49-F238E27FC236}">
                <a16:creationId xmlns:a16="http://schemas.microsoft.com/office/drawing/2014/main" id="{9A174979-13C5-4422-45F1-955322585BCE}"/>
              </a:ext>
            </a:extLst>
          </p:cNvPr>
          <p:cNvCxnSpPr/>
          <p:nvPr/>
        </p:nvCxnSpPr>
        <p:spPr>
          <a:xfrm flipV="1">
            <a:off x="7749116" y="2378412"/>
            <a:ext cx="4331188" cy="1"/>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C2B3BA-C871-85D3-82E2-F90E07431848}"/>
                  </a:ext>
                </a:extLst>
              </p:cNvPr>
              <p:cNvSpPr txBox="1"/>
              <p:nvPr/>
            </p:nvSpPr>
            <p:spPr>
              <a:xfrm>
                <a:off x="8938195" y="1808016"/>
                <a:ext cx="18405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𝜌</m:t>
                      </m:r>
                      <m:r>
                        <a:rPr lang="en-US" sz="2800" b="0" i="1" dirty="0" smtClean="0">
                          <a:latin typeface="Cambria Math" panose="02040503050406030204" pitchFamily="18" charset="0"/>
                        </a:rPr>
                        <m:t>𝑡</m:t>
                      </m:r>
                      <m:r>
                        <a:rPr lang="en-US" sz="2800" b="0" i="1" dirty="0" smtClean="0">
                          <a:latin typeface="Cambria Math" panose="02040503050406030204" pitchFamily="18" charset="0"/>
                        </a:rPr>
                        <m:t>+</m:t>
                      </m:r>
                      <m:r>
                        <a:rPr lang="en-US" sz="2800" b="0" i="1" dirty="0" smtClean="0">
                          <a:latin typeface="Cambria Math" panose="02040503050406030204" pitchFamily="18" charset="0"/>
                        </a:rPr>
                        <m:t>𝑏</m:t>
                      </m:r>
                    </m:oMath>
                  </m:oMathPara>
                </a14:m>
                <a:endParaRPr lang="en-US" sz="2800" dirty="0"/>
              </a:p>
            </p:txBody>
          </p:sp>
        </mc:Choice>
        <mc:Fallback xmlns="">
          <p:sp>
            <p:nvSpPr>
              <p:cNvPr id="54" name="TextBox 53">
                <a:extLst>
                  <a:ext uri="{FF2B5EF4-FFF2-40B4-BE49-F238E27FC236}">
                    <a16:creationId xmlns:a16="http://schemas.microsoft.com/office/drawing/2014/main" id="{22C2B3BA-C871-85D3-82E2-F90E07431848}"/>
                  </a:ext>
                </a:extLst>
              </p:cNvPr>
              <p:cNvSpPr txBox="1">
                <a:spLocks noRot="1" noChangeAspect="1" noMove="1" noResize="1" noEditPoints="1" noAdjustHandles="1" noChangeArrowheads="1" noChangeShapeType="1" noTextEdit="1"/>
              </p:cNvSpPr>
              <p:nvPr/>
            </p:nvSpPr>
            <p:spPr>
              <a:xfrm>
                <a:off x="8938195" y="1808016"/>
                <a:ext cx="1840523" cy="523220"/>
              </a:xfrm>
              <a:prstGeom prst="rect">
                <a:avLst/>
              </a:prstGeom>
              <a:blipFill>
                <a:blip r:embed="rId3"/>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A542E544-6C40-4CC3-DA45-A070EF612240}"/>
              </a:ext>
            </a:extLst>
          </p:cNvPr>
          <p:cNvSpPr txBox="1"/>
          <p:nvPr/>
        </p:nvSpPr>
        <p:spPr>
          <a:xfrm>
            <a:off x="9597408" y="2609198"/>
            <a:ext cx="533403" cy="461665"/>
          </a:xfrm>
          <a:prstGeom prst="rect">
            <a:avLst/>
          </a:prstGeom>
          <a:noFill/>
        </p:spPr>
        <p:txBody>
          <a:bodyPr wrap="square">
            <a:spAutoFit/>
          </a:bodyPr>
          <a:lstStyle/>
          <a:p>
            <a:r>
              <a:rPr lang="en-US" sz="2400" b="1" i="1" dirty="0"/>
              <a:t>t</a:t>
            </a:r>
            <a:endParaRPr lang="en-US" sz="2400" dirty="0"/>
          </a:p>
        </p:txBody>
      </p:sp>
      <p:sp>
        <p:nvSpPr>
          <p:cNvPr id="58" name="Right Brace 57">
            <a:extLst>
              <a:ext uri="{FF2B5EF4-FFF2-40B4-BE49-F238E27FC236}">
                <a16:creationId xmlns:a16="http://schemas.microsoft.com/office/drawing/2014/main" id="{90BCE64E-47C7-A1BF-78BE-B3E2C47A5F48}"/>
              </a:ext>
            </a:extLst>
          </p:cNvPr>
          <p:cNvSpPr/>
          <p:nvPr/>
        </p:nvSpPr>
        <p:spPr>
          <a:xfrm rot="5400000">
            <a:off x="9559527" y="1672303"/>
            <a:ext cx="365022" cy="17110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0A613D5-33BF-CC3B-DDE7-8B3CC8742477}"/>
              </a:ext>
            </a:extLst>
          </p:cNvPr>
          <p:cNvSpPr txBox="1"/>
          <p:nvPr/>
        </p:nvSpPr>
        <p:spPr>
          <a:xfrm>
            <a:off x="11203585" y="2427245"/>
            <a:ext cx="579005" cy="369332"/>
          </a:xfrm>
          <a:prstGeom prst="rect">
            <a:avLst/>
          </a:prstGeom>
          <a:noFill/>
        </p:spPr>
        <p:txBody>
          <a:bodyPr wrap="none" rtlCol="0">
            <a:spAutoFit/>
          </a:bodyPr>
          <a:lstStyle/>
          <a:p>
            <a:pPr algn="l"/>
            <a:r>
              <a:rPr lang="en-US" dirty="0">
                <a:latin typeface="Garamond" panose="02020404030301010803" pitchFamily="18" charset="0"/>
              </a:rPr>
              <a:t>time</a:t>
            </a:r>
          </a:p>
        </p:txBody>
      </p:sp>
      <p:cxnSp>
        <p:nvCxnSpPr>
          <p:cNvPr id="62" name="Straight Connector 61">
            <a:extLst>
              <a:ext uri="{FF2B5EF4-FFF2-40B4-BE49-F238E27FC236}">
                <a16:creationId xmlns:a16="http://schemas.microsoft.com/office/drawing/2014/main" id="{AE6BE88A-CF25-79BB-FE90-8347ED5A6890}"/>
              </a:ext>
            </a:extLst>
          </p:cNvPr>
          <p:cNvCxnSpPr/>
          <p:nvPr/>
        </p:nvCxnSpPr>
        <p:spPr>
          <a:xfrm>
            <a:off x="88865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4431C8-153A-FB13-932A-95287E0912AE}"/>
              </a:ext>
            </a:extLst>
          </p:cNvPr>
          <p:cNvCxnSpPr/>
          <p:nvPr/>
        </p:nvCxnSpPr>
        <p:spPr>
          <a:xfrm>
            <a:off x="106081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C44FFF6-1686-5745-A552-58432E65A45D}"/>
              </a:ext>
            </a:extLst>
          </p:cNvPr>
          <p:cNvSpPr>
            <a:spLocks noGrp="1"/>
          </p:cNvSpPr>
          <p:nvPr>
            <p:ph type="sldNum" sz="quarter" idx="12"/>
          </p:nvPr>
        </p:nvSpPr>
        <p:spPr/>
        <p:txBody>
          <a:bodyPr/>
          <a:lstStyle/>
          <a:p>
            <a:fld id="{330EA680-D336-4FF7-8B7A-9848BB0A1C32}" type="slidenum">
              <a:rPr lang="en-US" smtClean="0"/>
              <a:pPr/>
              <a:t>7</a:t>
            </a:fld>
            <a:endParaRPr lang="en-US" dirty="0"/>
          </a:p>
        </p:txBody>
      </p:sp>
    </p:spTree>
    <p:extLst>
      <p:ext uri="{BB962C8B-B14F-4D97-AF65-F5344CB8AC3E}">
        <p14:creationId xmlns:p14="http://schemas.microsoft.com/office/powerpoint/2010/main" val="1794534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D9A692-A3E0-2246-9224-E5F217964E5E}"/>
              </a:ext>
            </a:extLst>
          </p:cNvPr>
          <p:cNvSpPr>
            <a:spLocks noGrp="1"/>
          </p:cNvSpPr>
          <p:nvPr>
            <p:ph idx="1"/>
          </p:nvPr>
        </p:nvSpPr>
        <p:spPr>
          <a:xfrm>
            <a:off x="531283" y="1619568"/>
            <a:ext cx="10505017" cy="5101174"/>
          </a:xfrm>
        </p:spPr>
        <p:txBody>
          <a:bodyPr vert="horz" lIns="91440" tIns="45720" rIns="91440" bIns="45720" rtlCol="0" anchor="t">
            <a:normAutofit/>
          </a:bodyPr>
          <a:lstStyle/>
          <a:p>
            <a:pPr>
              <a:lnSpc>
                <a:spcPct val="100000"/>
              </a:lnSpc>
            </a:pPr>
            <a:r>
              <a:rPr lang="en-US" sz="2400" dirty="0">
                <a:latin typeface="Garamond"/>
              </a:rPr>
              <a:t>Transactions are generated continually by an </a:t>
            </a:r>
            <a:r>
              <a:rPr lang="en-US" sz="2400" b="1" dirty="0">
                <a:latin typeface="Garamond"/>
              </a:rPr>
              <a:t>adversary </a:t>
            </a:r>
            <a:r>
              <a:rPr lang="en-US" sz="2400" dirty="0">
                <a:latin typeface="Garamond"/>
              </a:rPr>
              <a:t>(𝜌, 𝑏)</a:t>
            </a:r>
            <a:endParaRPr lang="en-US" sz="2400" dirty="0"/>
          </a:p>
          <a:p>
            <a:pPr marL="914400" lvl="1" indent="-457200"/>
            <a:r>
              <a:rPr lang="en-US" sz="2000" dirty="0">
                <a:latin typeface="Garamond"/>
              </a:rPr>
              <a:t>𝜌 - injection rate per time unit (0 &lt; 𝜌 ≤ 1)</a:t>
            </a:r>
            <a:endParaRPr lang="en-US" sz="2000" dirty="0">
              <a:solidFill>
                <a:srgbClr val="000000"/>
              </a:solidFill>
              <a:latin typeface="Garamond"/>
            </a:endParaRPr>
          </a:p>
          <a:p>
            <a:pPr marL="914400" lvl="1" indent="-457200"/>
            <a:r>
              <a:rPr lang="en-US" sz="2000" dirty="0">
                <a:latin typeface="Garamond"/>
              </a:rPr>
              <a:t>𝑏 – burstiness (0 &lt; 𝑏)</a:t>
            </a:r>
            <a:endParaRPr lang="en-US" sz="2000" dirty="0">
              <a:solidFill>
                <a:srgbClr val="000000"/>
              </a:solidFill>
              <a:latin typeface="Garamond"/>
            </a:endParaRPr>
          </a:p>
          <a:p>
            <a:pPr>
              <a:lnSpc>
                <a:spcPct val="100000"/>
              </a:lnSpc>
            </a:pPr>
            <a:r>
              <a:rPr lang="en-US" sz="2400" dirty="0">
                <a:latin typeface="Garamond"/>
              </a:rPr>
              <a:t>Total number of injected transactions in time interval=  𝜌</a:t>
            </a:r>
            <a:r>
              <a:rPr lang="en-US" sz="2400" i="1" dirty="0">
                <a:latin typeface="Lucida Sans"/>
              </a:rPr>
              <a:t>t </a:t>
            </a:r>
            <a:r>
              <a:rPr lang="en-US" sz="2400" dirty="0">
                <a:latin typeface="Garamond"/>
              </a:rPr>
              <a:t>+ 𝑏</a:t>
            </a:r>
            <a:endParaRPr lang="en-US" sz="2400" dirty="0">
              <a:solidFill>
                <a:srgbClr val="000000"/>
              </a:solidFill>
            </a:endParaRPr>
          </a:p>
          <a:p>
            <a:pPr>
              <a:lnSpc>
                <a:spcPct val="100000"/>
              </a:lnSpc>
            </a:pPr>
            <a:r>
              <a:rPr lang="en-US" sz="2400" dirty="0">
                <a:latin typeface="Garamond"/>
              </a:rPr>
              <a:t>Inspired by Adversarial Queueing Theory in networks, where packets are injected continuously</a:t>
            </a:r>
          </a:p>
          <a:p>
            <a:pPr marL="0" indent="0">
              <a:buNone/>
            </a:pPr>
            <a:endParaRPr lang="en-US" sz="2600" dirty="0"/>
          </a:p>
        </p:txBody>
      </p:sp>
      <p:sp>
        <p:nvSpPr>
          <p:cNvPr id="2" name="Title 1">
            <a:extLst>
              <a:ext uri="{FF2B5EF4-FFF2-40B4-BE49-F238E27FC236}">
                <a16:creationId xmlns:a16="http://schemas.microsoft.com/office/drawing/2014/main" id="{2E3EFF47-0817-5642-ADF3-0B9D0A860BD5}"/>
              </a:ext>
            </a:extLst>
          </p:cNvPr>
          <p:cNvSpPr>
            <a:spLocks noGrp="1"/>
          </p:cNvSpPr>
          <p:nvPr>
            <p:ph type="title"/>
          </p:nvPr>
        </p:nvSpPr>
        <p:spPr/>
        <p:txBody>
          <a:bodyPr>
            <a:normAutofit/>
          </a:bodyPr>
          <a:lstStyle/>
          <a:p>
            <a:pPr algn="ctr"/>
            <a:r>
              <a:rPr lang="en-US" dirty="0"/>
              <a:t>Adversarial Transaction Generation</a:t>
            </a:r>
            <a:endParaRPr lang="en-US" b="0" dirty="0"/>
          </a:p>
        </p:txBody>
      </p:sp>
      <p:cxnSp>
        <p:nvCxnSpPr>
          <p:cNvPr id="52" name="Straight Arrow Connector 51">
            <a:extLst>
              <a:ext uri="{FF2B5EF4-FFF2-40B4-BE49-F238E27FC236}">
                <a16:creationId xmlns:a16="http://schemas.microsoft.com/office/drawing/2014/main" id="{9A174979-13C5-4422-45F1-955322585BCE}"/>
              </a:ext>
            </a:extLst>
          </p:cNvPr>
          <p:cNvCxnSpPr/>
          <p:nvPr/>
        </p:nvCxnSpPr>
        <p:spPr>
          <a:xfrm flipV="1">
            <a:off x="7749116" y="2378412"/>
            <a:ext cx="4331188" cy="1"/>
          </a:xfrm>
          <a:prstGeom prst="straightConnector1">
            <a:avLst/>
          </a:prstGeom>
          <a:ln w="41275">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2C2B3BA-C871-85D3-82E2-F90E07431848}"/>
                  </a:ext>
                </a:extLst>
              </p:cNvPr>
              <p:cNvSpPr txBox="1"/>
              <p:nvPr/>
            </p:nvSpPr>
            <p:spPr>
              <a:xfrm>
                <a:off x="8938195" y="1808016"/>
                <a:ext cx="184052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𝜌</m:t>
                      </m:r>
                      <m:r>
                        <a:rPr lang="en-US" sz="2800" b="0" i="1" dirty="0" smtClean="0">
                          <a:latin typeface="Cambria Math" panose="02040503050406030204" pitchFamily="18" charset="0"/>
                        </a:rPr>
                        <m:t>𝑡</m:t>
                      </m:r>
                      <m:r>
                        <a:rPr lang="en-US" sz="2800" b="0" i="1" dirty="0" smtClean="0">
                          <a:latin typeface="Cambria Math" panose="02040503050406030204" pitchFamily="18" charset="0"/>
                        </a:rPr>
                        <m:t>+</m:t>
                      </m:r>
                      <m:r>
                        <a:rPr lang="en-US" sz="2800" b="0" i="1" dirty="0" smtClean="0">
                          <a:latin typeface="Cambria Math" panose="02040503050406030204" pitchFamily="18" charset="0"/>
                        </a:rPr>
                        <m:t>𝑏</m:t>
                      </m:r>
                    </m:oMath>
                  </m:oMathPara>
                </a14:m>
                <a:endParaRPr lang="en-US" sz="2800" dirty="0"/>
              </a:p>
            </p:txBody>
          </p:sp>
        </mc:Choice>
        <mc:Fallback xmlns="">
          <p:sp>
            <p:nvSpPr>
              <p:cNvPr id="54" name="TextBox 53">
                <a:extLst>
                  <a:ext uri="{FF2B5EF4-FFF2-40B4-BE49-F238E27FC236}">
                    <a16:creationId xmlns:a16="http://schemas.microsoft.com/office/drawing/2014/main" id="{22C2B3BA-C871-85D3-82E2-F90E07431848}"/>
                  </a:ext>
                </a:extLst>
              </p:cNvPr>
              <p:cNvSpPr txBox="1">
                <a:spLocks noRot="1" noChangeAspect="1" noMove="1" noResize="1" noEditPoints="1" noAdjustHandles="1" noChangeArrowheads="1" noChangeShapeType="1" noTextEdit="1"/>
              </p:cNvSpPr>
              <p:nvPr/>
            </p:nvSpPr>
            <p:spPr>
              <a:xfrm>
                <a:off x="8938195" y="1808016"/>
                <a:ext cx="1840523" cy="523220"/>
              </a:xfrm>
              <a:prstGeom prst="rect">
                <a:avLst/>
              </a:prstGeom>
              <a:blipFill>
                <a:blip r:embed="rId3"/>
                <a:stretch>
                  <a:fillRect/>
                </a:stretch>
              </a:blipFill>
            </p:spPr>
            <p:txBody>
              <a:bodyPr/>
              <a:lstStyle/>
              <a:p>
                <a:r>
                  <a:rPr lang="en-US">
                    <a:noFill/>
                  </a:rPr>
                  <a:t> </a:t>
                </a:r>
              </a:p>
            </p:txBody>
          </p:sp>
        </mc:Fallback>
      </mc:AlternateContent>
      <p:sp>
        <p:nvSpPr>
          <p:cNvPr id="56" name="TextBox 55">
            <a:extLst>
              <a:ext uri="{FF2B5EF4-FFF2-40B4-BE49-F238E27FC236}">
                <a16:creationId xmlns:a16="http://schemas.microsoft.com/office/drawing/2014/main" id="{A542E544-6C40-4CC3-DA45-A070EF612240}"/>
              </a:ext>
            </a:extLst>
          </p:cNvPr>
          <p:cNvSpPr txBox="1"/>
          <p:nvPr/>
        </p:nvSpPr>
        <p:spPr>
          <a:xfrm>
            <a:off x="9597408" y="2609198"/>
            <a:ext cx="533403" cy="461665"/>
          </a:xfrm>
          <a:prstGeom prst="rect">
            <a:avLst/>
          </a:prstGeom>
          <a:noFill/>
        </p:spPr>
        <p:txBody>
          <a:bodyPr wrap="square">
            <a:spAutoFit/>
          </a:bodyPr>
          <a:lstStyle/>
          <a:p>
            <a:r>
              <a:rPr lang="en-US" sz="2400" b="1" i="1" dirty="0"/>
              <a:t>t</a:t>
            </a:r>
            <a:endParaRPr lang="en-US" sz="2400" dirty="0"/>
          </a:p>
        </p:txBody>
      </p:sp>
      <p:sp>
        <p:nvSpPr>
          <p:cNvPr id="58" name="Right Brace 57">
            <a:extLst>
              <a:ext uri="{FF2B5EF4-FFF2-40B4-BE49-F238E27FC236}">
                <a16:creationId xmlns:a16="http://schemas.microsoft.com/office/drawing/2014/main" id="{90BCE64E-47C7-A1BF-78BE-B3E2C47A5F48}"/>
              </a:ext>
            </a:extLst>
          </p:cNvPr>
          <p:cNvSpPr/>
          <p:nvPr/>
        </p:nvSpPr>
        <p:spPr>
          <a:xfrm rot="5400000">
            <a:off x="9559527" y="1672303"/>
            <a:ext cx="365022" cy="17110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A0A613D5-33BF-CC3B-DDE7-8B3CC8742477}"/>
              </a:ext>
            </a:extLst>
          </p:cNvPr>
          <p:cNvSpPr txBox="1"/>
          <p:nvPr/>
        </p:nvSpPr>
        <p:spPr>
          <a:xfrm>
            <a:off x="11203585" y="2427245"/>
            <a:ext cx="579005" cy="369332"/>
          </a:xfrm>
          <a:prstGeom prst="rect">
            <a:avLst/>
          </a:prstGeom>
          <a:noFill/>
        </p:spPr>
        <p:txBody>
          <a:bodyPr wrap="none" rtlCol="0">
            <a:spAutoFit/>
          </a:bodyPr>
          <a:lstStyle/>
          <a:p>
            <a:pPr algn="l"/>
            <a:r>
              <a:rPr lang="en-US" dirty="0">
                <a:latin typeface="Garamond" panose="02020404030301010803" pitchFamily="18" charset="0"/>
              </a:rPr>
              <a:t>time</a:t>
            </a:r>
          </a:p>
        </p:txBody>
      </p:sp>
      <p:cxnSp>
        <p:nvCxnSpPr>
          <p:cNvPr id="62" name="Straight Connector 61">
            <a:extLst>
              <a:ext uri="{FF2B5EF4-FFF2-40B4-BE49-F238E27FC236}">
                <a16:creationId xmlns:a16="http://schemas.microsoft.com/office/drawing/2014/main" id="{AE6BE88A-CF25-79BB-FE90-8347ED5A6890}"/>
              </a:ext>
            </a:extLst>
          </p:cNvPr>
          <p:cNvCxnSpPr/>
          <p:nvPr/>
        </p:nvCxnSpPr>
        <p:spPr>
          <a:xfrm>
            <a:off x="88865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4431C8-153A-FB13-932A-95287E0912AE}"/>
              </a:ext>
            </a:extLst>
          </p:cNvPr>
          <p:cNvCxnSpPr/>
          <p:nvPr/>
        </p:nvCxnSpPr>
        <p:spPr>
          <a:xfrm>
            <a:off x="10608130" y="2113546"/>
            <a:ext cx="0" cy="587781"/>
          </a:xfrm>
          <a:prstGeom prst="line">
            <a:avLst/>
          </a:prstGeom>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C44FFF6-1686-5745-A552-58432E65A45D}"/>
              </a:ext>
            </a:extLst>
          </p:cNvPr>
          <p:cNvSpPr>
            <a:spLocks noGrp="1"/>
          </p:cNvSpPr>
          <p:nvPr>
            <p:ph type="sldNum" sz="quarter" idx="12"/>
          </p:nvPr>
        </p:nvSpPr>
        <p:spPr/>
        <p:txBody>
          <a:bodyPr/>
          <a:lstStyle/>
          <a:p>
            <a:fld id="{330EA680-D336-4FF7-8B7A-9848BB0A1C32}" type="slidenum">
              <a:rPr lang="en-US" smtClean="0"/>
              <a:pPr/>
              <a:t>8</a:t>
            </a:fld>
            <a:endParaRPr lang="en-US" dirty="0"/>
          </a:p>
        </p:txBody>
      </p:sp>
    </p:spTree>
    <p:extLst>
      <p:ext uri="{BB962C8B-B14F-4D97-AF65-F5344CB8AC3E}">
        <p14:creationId xmlns:p14="http://schemas.microsoft.com/office/powerpoint/2010/main" val="31070462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Garamond" panose="02020404030301010803"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6136</TotalTime>
  <Words>3510</Words>
  <Application>Microsoft Macintosh PowerPoint</Application>
  <PresentationFormat>Widescreen</PresentationFormat>
  <Paragraphs>470</Paragraphs>
  <Slides>39</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Calibri Light</vt:lpstr>
      <vt:lpstr>Calisto MT</vt:lpstr>
      <vt:lpstr>Cambria Math</vt:lpstr>
      <vt:lpstr>EB Garamond</vt:lpstr>
      <vt:lpstr>Garamond</vt:lpstr>
      <vt:lpstr>Lucida Grande</vt:lpstr>
      <vt:lpstr>Lucida Sans</vt:lpstr>
      <vt:lpstr>Wingdings</vt:lpstr>
      <vt:lpstr>office theme</vt:lpstr>
      <vt:lpstr>Stable Blockchain Sharding under Adversarial Transaction Generation </vt:lpstr>
      <vt:lpstr>Overview</vt:lpstr>
      <vt:lpstr>PowerPoint Presentation</vt:lpstr>
      <vt:lpstr>Research Purpose</vt:lpstr>
      <vt:lpstr>PowerPoint Presentation</vt:lpstr>
      <vt:lpstr>Blockchain Sharding</vt:lpstr>
      <vt:lpstr>Blockchain Sharding</vt:lpstr>
      <vt:lpstr>Adversarial Transaction Generation</vt:lpstr>
      <vt:lpstr>Adversarial Transaction Generation</vt:lpstr>
      <vt:lpstr>Adversarial Transaction Generation</vt:lpstr>
      <vt:lpstr>Contributions</vt:lpstr>
      <vt:lpstr>Contributions</vt:lpstr>
      <vt:lpstr>Contributions</vt:lpstr>
      <vt:lpstr>Contributions</vt:lpstr>
      <vt:lpstr>PowerPoint Presentation</vt:lpstr>
      <vt:lpstr>Related Works</vt:lpstr>
      <vt:lpstr>PowerPoint Presentation</vt:lpstr>
      <vt:lpstr>Proposed Models (Schedulers)</vt:lpstr>
      <vt:lpstr>Basic Scheduler</vt:lpstr>
      <vt:lpstr>Basic Scheduler</vt:lpstr>
      <vt:lpstr>PowerPoint Presentation</vt:lpstr>
      <vt:lpstr>PowerPoint Presentation</vt:lpstr>
      <vt:lpstr>PowerPoint Presentation</vt:lpstr>
      <vt:lpstr>Basic Scheduler</vt:lpstr>
      <vt:lpstr>Basic Scheduler</vt:lpstr>
      <vt:lpstr>Basic Scheduler</vt:lpstr>
      <vt:lpstr>Basic Scheduler</vt:lpstr>
      <vt:lpstr>Basic Scheduler</vt:lpstr>
      <vt:lpstr>Basic Scheduler</vt:lpstr>
      <vt:lpstr>Basic Scheduler</vt:lpstr>
      <vt:lpstr>Basic Scheduler</vt:lpstr>
      <vt:lpstr>Distributed Scheduler </vt:lpstr>
      <vt:lpstr>Distributed Scheduler </vt:lpstr>
      <vt:lpstr>PowerPoint Presentation</vt:lpstr>
      <vt:lpstr>Simulation Results</vt:lpstr>
      <vt:lpstr>Simulation Results</vt:lpstr>
      <vt:lpstr>PowerPoint Presentation</vt:lpstr>
      <vt:lpstr>Conclusions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Adhikari, Ramesh</cp:lastModifiedBy>
  <cp:revision>806</cp:revision>
  <cp:lastPrinted>2024-06-05T22:32:00Z</cp:lastPrinted>
  <dcterms:created xsi:type="dcterms:W3CDTF">2023-01-08T19:28:37Z</dcterms:created>
  <dcterms:modified xsi:type="dcterms:W3CDTF">2024-06-20T10:16:10Z</dcterms:modified>
</cp:coreProperties>
</file>